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2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19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69559151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7" name="Shape 8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24" name="Shape 22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8" name="Shape 30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5" name="Shape 31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21" name="Shape 32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27" name="Shape 32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3" name="Shape 33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9" name="Shape 33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5" name="Shape 34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1" name="Shape 35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7" name="Shape 35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5" name="Shape 17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3" name="Shape 36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9" name="Shape 36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1" name="Shape 18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7" name="Shape 18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3" name="Shape 19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9" name="Shape 19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5" name="Shape 20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2" name="Shape 2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8" name="Shape 2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
        <p:cNvGrpSpPr/>
        <p:nvPr/>
      </p:nvGrpSpPr>
      <p:grpSpPr>
        <a:xfrm>
          <a:off x="0" y="0"/>
          <a:ext cx="0" cy="0"/>
          <a:chOff x="0" y="0"/>
          <a:chExt cx="0" cy="0"/>
        </a:xfrm>
      </p:grpSpPr>
      <p:sp>
        <p:nvSpPr>
          <p:cNvPr id="13" name="Shape 13"/>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4" name="Shape 14"/>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 name="Shape 15"/>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88975" y="569912"/>
            <a:ext cx="7756525" cy="1054100"/>
          </a:xfrm>
          <a:prstGeom prst="rect">
            <a:avLst/>
          </a:prstGeom>
          <a:noFill/>
          <a:ln>
            <a:noFill/>
          </a:ln>
        </p:spPr>
        <p:txBody>
          <a:bodyPr lIns="91425" tIns="91425" rIns="91425" bIns="91425" anchor="ctr" anchorCtr="0"/>
          <a:lstStyle>
            <a:lvl1pPr marL="0" indent="0" algn="ctr" rtl="0">
              <a:lnSpc>
                <a:spcPct val="100000"/>
              </a:lnSpc>
              <a:spcBef>
                <a:spcPts val="0"/>
              </a:spcBef>
              <a:spcAft>
                <a:spcPts val="0"/>
              </a:spcAft>
              <a:buClr>
                <a:schemeClr val="dk2"/>
              </a:buClr>
              <a:buFont typeface="Quattrocento"/>
              <a:buNone/>
              <a:defRPr sz="5400" b="0" i="0" u="none" baseline="0">
                <a:solidFill>
                  <a:schemeClr val="dk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body" idx="1"/>
          </p:nvPr>
        </p:nvSpPr>
        <p:spPr>
          <a:xfrm rot="5400000">
            <a:off x="2632868" y="313531"/>
            <a:ext cx="3878262" cy="7746999"/>
          </a:xfrm>
          <a:prstGeom prst="rect">
            <a:avLst/>
          </a:prstGeom>
          <a:noFill/>
          <a:ln>
            <a:noFill/>
          </a:ln>
        </p:spPr>
        <p:txBody>
          <a:bodyPr lIns="91425" tIns="91425" rIns="91425" bIns="91425" anchor="t" anchorCtr="0"/>
          <a:lstStyle>
            <a:lvl1pPr marL="365125" indent="-212725" algn="l" rtl="0">
              <a:lnSpc>
                <a:spcPct val="100000"/>
              </a:lnSpc>
              <a:spcBef>
                <a:spcPts val="480"/>
              </a:spcBef>
              <a:spcAft>
                <a:spcPts val="0"/>
              </a:spcAft>
              <a:buClr>
                <a:schemeClr val="accent1"/>
              </a:buClr>
              <a:buFont typeface="Noto Sans Symbol"/>
              <a:buChar char="❧"/>
              <a:defRPr sz="2400" b="0" i="0" u="none" baseline="0">
                <a:solidFill>
                  <a:srgbClr val="FFFFFF"/>
                </a:solidFill>
                <a:latin typeface="Quattrocento"/>
                <a:ea typeface="Quattrocento"/>
                <a:cs typeface="Quattrocento"/>
                <a:sym typeface="Quattrocento"/>
              </a:defRPr>
            </a:lvl1pPr>
            <a:lvl2pPr marL="776287" indent="-230187" rtl="0">
              <a:lnSpc>
                <a:spcPct val="100000"/>
              </a:lnSpc>
              <a:spcBef>
                <a:spcPts val="440"/>
              </a:spcBef>
              <a:spcAft>
                <a:spcPts val="0"/>
              </a:spcAft>
              <a:buClr>
                <a:schemeClr val="accent1"/>
              </a:buClr>
              <a:buFont typeface="Noto Sans Symbol"/>
              <a:buChar char="❧"/>
              <a:defRPr sz="2200" b="0" i="0" u="none">
                <a:solidFill>
                  <a:srgbClr val="FFFFFF"/>
                </a:solidFill>
                <a:latin typeface="Quattrocento"/>
                <a:ea typeface="Quattrocento"/>
                <a:cs typeface="Quattrocento"/>
                <a:sym typeface="Quattrocento"/>
              </a:defRPr>
            </a:lvl2pPr>
            <a:lvl3pPr marL="1143000" indent="-241300" rtl="0">
              <a:lnSpc>
                <a:spcPct val="100000"/>
              </a:lnSpc>
              <a:spcBef>
                <a:spcPts val="400"/>
              </a:spcBef>
              <a:spcAft>
                <a:spcPts val="0"/>
              </a:spcAft>
              <a:buClr>
                <a:schemeClr val="accent1"/>
              </a:buClr>
              <a:buFont typeface="Noto Sans Symbol"/>
              <a:buChar char="❧"/>
              <a:defRPr sz="2000" b="0" i="0" u="none">
                <a:solidFill>
                  <a:srgbClr val="FFFFFF"/>
                </a:solidFill>
                <a:latin typeface="Quattrocento"/>
                <a:ea typeface="Quattrocento"/>
                <a:cs typeface="Quattrocento"/>
                <a:sym typeface="Quattrocento"/>
              </a:defRPr>
            </a:lvl3pPr>
            <a:lvl4pPr marL="1508125" indent="-212725" rtl="0">
              <a:lnSpc>
                <a:spcPct val="100000"/>
              </a:lnSpc>
              <a:spcBef>
                <a:spcPts val="360"/>
              </a:spcBef>
              <a:spcAft>
                <a:spcPts val="0"/>
              </a:spcAft>
              <a:buClr>
                <a:schemeClr val="accent1"/>
              </a:buClr>
              <a:buFont typeface="Noto Sans Symbol"/>
              <a:buChar char="❧"/>
              <a:defRPr sz="1800" b="0" i="0" u="none">
                <a:solidFill>
                  <a:srgbClr val="FFFFFF"/>
                </a:solidFill>
                <a:latin typeface="Quattrocento"/>
                <a:ea typeface="Quattrocento"/>
                <a:cs typeface="Quattrocento"/>
                <a:sym typeface="Quattrocento"/>
              </a:defRPr>
            </a:lvl4pPr>
            <a:lvl5pPr marL="1828800" indent="-228600" rtl="0">
              <a:lnSpc>
                <a:spcPct val="100000"/>
              </a:lnSpc>
              <a:spcBef>
                <a:spcPts val="320"/>
              </a:spcBef>
              <a:spcAft>
                <a:spcPts val="0"/>
              </a:spcAft>
              <a:buClr>
                <a:schemeClr val="accent1"/>
              </a:buClr>
              <a:buFont typeface="Noto Sans Symbol"/>
              <a:buChar char="❧"/>
              <a:defRPr sz="1600" b="0" i="0" u="none">
                <a:solidFill>
                  <a:srgbClr val="FFFFFF"/>
                </a:solidFill>
                <a:latin typeface="Quattrocento"/>
                <a:ea typeface="Quattrocento"/>
                <a:cs typeface="Quattrocento"/>
                <a:sym typeface="Quattrocento"/>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3" name="Shape 73"/>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4" name="Shape 74"/>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indent="0" algn="ctr" rtl="0">
              <a:lnSpc>
                <a:spcPct val="100000"/>
              </a:lnSpc>
              <a:spcBef>
                <a:spcPts val="0"/>
              </a:spcBef>
              <a:spcAft>
                <a:spcPts val="0"/>
              </a:spcAft>
              <a:buClr>
                <a:schemeClr val="dk2"/>
              </a:buClr>
              <a:buFont typeface="Quattrocento"/>
              <a:buNone/>
              <a:defRPr sz="5400" b="0" i="0" u="none" baseline="0">
                <a:solidFill>
                  <a:schemeClr val="dk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65125" indent="-212725" algn="l" rtl="0">
              <a:lnSpc>
                <a:spcPct val="100000"/>
              </a:lnSpc>
              <a:spcBef>
                <a:spcPts val="480"/>
              </a:spcBef>
              <a:spcAft>
                <a:spcPts val="0"/>
              </a:spcAft>
              <a:buClr>
                <a:schemeClr val="accent1"/>
              </a:buClr>
              <a:buFont typeface="Noto Sans Symbol"/>
              <a:buChar char="❧"/>
              <a:defRPr sz="2400" b="0" i="0" u="none" baseline="0">
                <a:solidFill>
                  <a:srgbClr val="FFFFFF"/>
                </a:solidFill>
                <a:latin typeface="Quattrocento"/>
                <a:ea typeface="Quattrocento"/>
                <a:cs typeface="Quattrocento"/>
                <a:sym typeface="Quattrocento"/>
              </a:defRPr>
            </a:lvl1pPr>
            <a:lvl2pPr marL="776287" indent="-230187" rtl="0">
              <a:lnSpc>
                <a:spcPct val="100000"/>
              </a:lnSpc>
              <a:spcBef>
                <a:spcPts val="440"/>
              </a:spcBef>
              <a:spcAft>
                <a:spcPts val="0"/>
              </a:spcAft>
              <a:buClr>
                <a:schemeClr val="accent1"/>
              </a:buClr>
              <a:buFont typeface="Noto Sans Symbol"/>
              <a:buChar char="❧"/>
              <a:defRPr sz="2200" b="0" i="0" u="none">
                <a:solidFill>
                  <a:srgbClr val="FFFFFF"/>
                </a:solidFill>
                <a:latin typeface="Quattrocento"/>
                <a:ea typeface="Quattrocento"/>
                <a:cs typeface="Quattrocento"/>
                <a:sym typeface="Quattrocento"/>
              </a:defRPr>
            </a:lvl2pPr>
            <a:lvl3pPr marL="1143000" indent="-241300" rtl="0">
              <a:lnSpc>
                <a:spcPct val="100000"/>
              </a:lnSpc>
              <a:spcBef>
                <a:spcPts val="400"/>
              </a:spcBef>
              <a:spcAft>
                <a:spcPts val="0"/>
              </a:spcAft>
              <a:buClr>
                <a:schemeClr val="accent1"/>
              </a:buClr>
              <a:buFont typeface="Noto Sans Symbol"/>
              <a:buChar char="❧"/>
              <a:defRPr sz="2000" b="0" i="0" u="none">
                <a:solidFill>
                  <a:srgbClr val="FFFFFF"/>
                </a:solidFill>
                <a:latin typeface="Quattrocento"/>
                <a:ea typeface="Quattrocento"/>
                <a:cs typeface="Quattrocento"/>
                <a:sym typeface="Quattrocento"/>
              </a:defRPr>
            </a:lvl3pPr>
            <a:lvl4pPr marL="1508125" indent="-212725" rtl="0">
              <a:lnSpc>
                <a:spcPct val="100000"/>
              </a:lnSpc>
              <a:spcBef>
                <a:spcPts val="360"/>
              </a:spcBef>
              <a:spcAft>
                <a:spcPts val="0"/>
              </a:spcAft>
              <a:buClr>
                <a:schemeClr val="accent1"/>
              </a:buClr>
              <a:buFont typeface="Noto Sans Symbol"/>
              <a:buChar char="❧"/>
              <a:defRPr sz="1800" b="0" i="0" u="none">
                <a:solidFill>
                  <a:srgbClr val="FFFFFF"/>
                </a:solidFill>
                <a:latin typeface="Quattrocento"/>
                <a:ea typeface="Quattrocento"/>
                <a:cs typeface="Quattrocento"/>
                <a:sym typeface="Quattrocento"/>
              </a:defRPr>
            </a:lvl4pPr>
            <a:lvl5pPr marL="1828800" indent="-228600" rtl="0">
              <a:lnSpc>
                <a:spcPct val="100000"/>
              </a:lnSpc>
              <a:spcBef>
                <a:spcPts val="320"/>
              </a:spcBef>
              <a:spcAft>
                <a:spcPts val="0"/>
              </a:spcAft>
              <a:buClr>
                <a:schemeClr val="accent1"/>
              </a:buClr>
              <a:buFont typeface="Noto Sans Symbol"/>
              <a:buChar char="❧"/>
              <a:defRPr sz="1600" b="0" i="0" u="none">
                <a:solidFill>
                  <a:srgbClr val="FFFFFF"/>
                </a:solidFill>
                <a:latin typeface="Quattrocento"/>
                <a:ea typeface="Quattrocento"/>
                <a:cs typeface="Quattrocento"/>
                <a:sym typeface="Quattrocento"/>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8" name="Shape 78"/>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9" name="Shape 79"/>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0" name="Shape 80"/>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1"/>
        <p:cNvGrpSpPr/>
        <p:nvPr/>
      </p:nvGrpSpPr>
      <p:grpSpPr>
        <a:xfrm>
          <a:off x="0" y="0"/>
          <a:ext cx="0" cy="0"/>
          <a:chOff x="0" y="0"/>
          <a:chExt cx="0" cy="0"/>
        </a:xfrm>
      </p:grpSpPr>
      <p:sp>
        <p:nvSpPr>
          <p:cNvPr id="102" name="Shape 102"/>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3" name="Shape 103"/>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4" name="Shape 104"/>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2"/>
              </a:buClr>
              <a:buFont typeface="Quattrocento"/>
              <a:buNone/>
              <a:defRPr sz="5400" b="0" i="0" u="none" strike="noStrike" cap="none" baseline="0">
                <a:solidFill>
                  <a:schemeClr val="dk2"/>
                </a:solidFill>
                <a:latin typeface="Quattrocento"/>
                <a:ea typeface="Quattrocento"/>
                <a:cs typeface="Quattrocento"/>
                <a:sym typeface="Quattrocento"/>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7" name="Shape 10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lnSpc>
                <a:spcPct val="100000"/>
              </a:lnSpc>
              <a:spcBef>
                <a:spcPts val="480"/>
              </a:spcBef>
              <a:spcAft>
                <a:spcPts val="0"/>
              </a:spcAft>
              <a:buClr>
                <a:schemeClr val="accent1"/>
              </a:buClr>
              <a:buFont typeface="Noto Sans Symbol"/>
              <a:buNone/>
              <a:defRPr sz="2400" b="0" i="0" u="none" strike="noStrike" cap="none" baseline="0">
                <a:solidFill>
                  <a:srgbClr val="262626"/>
                </a:solidFill>
                <a:latin typeface="Quattrocento"/>
                <a:ea typeface="Quattrocento"/>
                <a:cs typeface="Quattrocento"/>
                <a:sym typeface="Quattrocento"/>
              </a:defRPr>
            </a:lvl1pPr>
            <a:lvl2pPr marL="457200" marR="0" indent="0" algn="ctr" rtl="0">
              <a:lnSpc>
                <a:spcPct val="100000"/>
              </a:lnSpc>
              <a:spcBef>
                <a:spcPts val="440"/>
              </a:spcBef>
              <a:spcAft>
                <a:spcPts val="0"/>
              </a:spcAft>
              <a:buClr>
                <a:schemeClr val="accent1"/>
              </a:buClr>
              <a:buFont typeface="Noto Sans Symbol"/>
              <a:buNone/>
              <a:defRPr sz="2200" b="0" i="0" u="none" strike="noStrike" cap="none" baseline="0">
                <a:solidFill>
                  <a:srgbClr val="262626"/>
                </a:solidFill>
                <a:latin typeface="Quattrocento"/>
                <a:ea typeface="Quattrocento"/>
                <a:cs typeface="Quattrocento"/>
                <a:sym typeface="Quattrocento"/>
              </a:defRPr>
            </a:lvl2pPr>
            <a:lvl3pPr marL="914400" marR="0" indent="0" algn="ctr" rtl="0">
              <a:lnSpc>
                <a:spcPct val="100000"/>
              </a:lnSpc>
              <a:spcBef>
                <a:spcPts val="400"/>
              </a:spcBef>
              <a:spcAft>
                <a:spcPts val="0"/>
              </a:spcAft>
              <a:buClr>
                <a:schemeClr val="accent1"/>
              </a:buClr>
              <a:buFont typeface="Noto Sans Symbol"/>
              <a:buNone/>
              <a:defRPr sz="2000" b="0" i="0" u="none" strike="noStrike" cap="none" baseline="0">
                <a:solidFill>
                  <a:srgbClr val="262626"/>
                </a:solidFill>
                <a:latin typeface="Quattrocento"/>
                <a:ea typeface="Quattrocento"/>
                <a:cs typeface="Quattrocento"/>
                <a:sym typeface="Quattrocento"/>
              </a:defRPr>
            </a:lvl3pPr>
            <a:lvl4pPr marL="1371600" marR="0" indent="0" algn="ctr" rtl="0">
              <a:lnSpc>
                <a:spcPct val="100000"/>
              </a:lnSpc>
              <a:spcBef>
                <a:spcPts val="360"/>
              </a:spcBef>
              <a:spcAft>
                <a:spcPts val="0"/>
              </a:spcAft>
              <a:buClr>
                <a:schemeClr val="accent1"/>
              </a:buClr>
              <a:buFont typeface="Noto Sans Symbol"/>
              <a:buNone/>
              <a:defRPr sz="1800" b="0" i="0" u="none" strike="noStrike" cap="none" baseline="0">
                <a:solidFill>
                  <a:srgbClr val="262626"/>
                </a:solidFill>
                <a:latin typeface="Quattrocento"/>
                <a:ea typeface="Quattrocento"/>
                <a:cs typeface="Quattrocento"/>
                <a:sym typeface="Quattrocento"/>
              </a:defRPr>
            </a:lvl4pPr>
            <a:lvl5pPr marL="1828800" marR="0" indent="0" algn="ctr" rtl="0">
              <a:lnSpc>
                <a:spcPct val="100000"/>
              </a:lnSpc>
              <a:spcBef>
                <a:spcPts val="320"/>
              </a:spcBef>
              <a:spcAft>
                <a:spcPts val="0"/>
              </a:spcAft>
              <a:buClr>
                <a:schemeClr val="accent1"/>
              </a:buClr>
              <a:buFont typeface="Noto Sans Symbol"/>
              <a:buNone/>
              <a:defRPr sz="1600" b="0" i="0" u="none" strike="noStrike" cap="none" baseline="0">
                <a:solidFill>
                  <a:srgbClr val="262626"/>
                </a:solidFill>
                <a:latin typeface="Quattrocento"/>
                <a:ea typeface="Quattrocento"/>
                <a:cs typeface="Quattrocento"/>
                <a:sym typeface="Quattrocento"/>
              </a:defRPr>
            </a:lvl5pPr>
            <a:lvl6pPr marL="2286000" marR="0" indent="0" algn="ctr" rtl="0">
              <a:spcBef>
                <a:spcPts val="0"/>
              </a:spcBef>
              <a:buFont typeface="Arial"/>
              <a:buNone/>
              <a:defRPr sz="1800" b="0" i="0" u="none" strike="noStrike" cap="none" baseline="0"/>
            </a:lvl6pPr>
            <a:lvl7pPr marL="2743200" marR="0" indent="0" algn="ctr" rtl="0">
              <a:spcBef>
                <a:spcPts val="0"/>
              </a:spcBef>
              <a:buFont typeface="Arial"/>
              <a:buNone/>
              <a:defRPr sz="1800" b="0" i="0" u="none" strike="noStrike" cap="none" baseline="0"/>
            </a:lvl7pPr>
            <a:lvl8pPr marL="3200400" marR="0" indent="0" algn="ctr" rtl="0">
              <a:spcBef>
                <a:spcPts val="0"/>
              </a:spcBef>
              <a:buFont typeface="Arial"/>
              <a:buNone/>
              <a:defRPr sz="1800" b="0" i="0" u="none" strike="noStrike" cap="none" baseline="0"/>
            </a:lvl8pPr>
            <a:lvl9pPr marL="3657600" marR="0" indent="0" algn="ctr" rtl="0">
              <a:spcBef>
                <a:spcPts val="0"/>
              </a:spcBef>
              <a:buFont typeface="Arial"/>
              <a:buNone/>
              <a:defRPr sz="1800" b="0" i="0" u="none" strike="noStrike" cap="none" baseline="0"/>
            </a:lvl9pPr>
          </a:lstStyle>
          <a:p>
            <a:endParaRPr/>
          </a:p>
        </p:txBody>
      </p:sp>
      <p:sp>
        <p:nvSpPr>
          <p:cNvPr id="108" name="Shape 108"/>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9" name="Shape 109"/>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10" name="Shape 110"/>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8975" y="569912"/>
            <a:ext cx="7756525" cy="1054100"/>
          </a:xfrm>
          <a:prstGeom prst="rect">
            <a:avLst/>
          </a:prstGeom>
          <a:noFill/>
          <a:ln>
            <a:noFill/>
          </a:ln>
        </p:spPr>
        <p:txBody>
          <a:bodyPr lIns="91425" tIns="91425" rIns="91425" bIns="91425" anchor="ctr" anchorCtr="0"/>
          <a:lstStyle>
            <a:lvl1pPr marL="0" indent="0" algn="ctr" rtl="0">
              <a:lnSpc>
                <a:spcPct val="100000"/>
              </a:lnSpc>
              <a:spcBef>
                <a:spcPts val="0"/>
              </a:spcBef>
              <a:spcAft>
                <a:spcPts val="0"/>
              </a:spcAft>
              <a:buClr>
                <a:schemeClr val="dk2"/>
              </a:buClr>
              <a:buFont typeface="Quattrocento"/>
              <a:buNone/>
              <a:defRPr sz="5400" b="0" i="0" u="none" baseline="0">
                <a:solidFill>
                  <a:schemeClr val="dk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3" name="Shape 113"/>
          <p:cNvSpPr txBox="1">
            <a:spLocks noGrp="1"/>
          </p:cNvSpPr>
          <p:nvPr>
            <p:ph type="body" idx="1"/>
          </p:nvPr>
        </p:nvSpPr>
        <p:spPr>
          <a:xfrm>
            <a:off x="698500" y="2247900"/>
            <a:ext cx="7746999" cy="3878262"/>
          </a:xfrm>
          <a:prstGeom prst="rect">
            <a:avLst/>
          </a:prstGeom>
          <a:noFill/>
          <a:ln>
            <a:noFill/>
          </a:ln>
        </p:spPr>
        <p:txBody>
          <a:bodyPr lIns="91425" tIns="91425" rIns="91425" bIns="91425" anchor="t" anchorCtr="0"/>
          <a:lstStyle>
            <a:lvl1pPr marL="365125" indent="-212725" algn="l" rtl="0">
              <a:lnSpc>
                <a:spcPct val="100000"/>
              </a:lnSpc>
              <a:spcBef>
                <a:spcPts val="480"/>
              </a:spcBef>
              <a:spcAft>
                <a:spcPts val="0"/>
              </a:spcAft>
              <a:buClr>
                <a:schemeClr val="accent1"/>
              </a:buClr>
              <a:buFont typeface="Noto Sans Symbol"/>
              <a:buChar char="❧"/>
              <a:defRPr sz="2400" b="0" i="0" u="none" baseline="0">
                <a:solidFill>
                  <a:srgbClr val="262626"/>
                </a:solidFill>
                <a:latin typeface="Quattrocento"/>
                <a:ea typeface="Quattrocento"/>
                <a:cs typeface="Quattrocento"/>
                <a:sym typeface="Quattrocento"/>
              </a:defRPr>
            </a:lvl1pPr>
            <a:lvl2pPr marL="776287" indent="-230187" rtl="0">
              <a:lnSpc>
                <a:spcPct val="100000"/>
              </a:lnSpc>
              <a:spcBef>
                <a:spcPts val="440"/>
              </a:spcBef>
              <a:spcAft>
                <a:spcPts val="0"/>
              </a:spcAft>
              <a:buClr>
                <a:schemeClr val="accent1"/>
              </a:buClr>
              <a:buFont typeface="Noto Sans Symbol"/>
              <a:buChar char="❧"/>
              <a:defRPr sz="2200" b="0" i="0" u="none">
                <a:solidFill>
                  <a:srgbClr val="262626"/>
                </a:solidFill>
                <a:latin typeface="Quattrocento"/>
                <a:ea typeface="Quattrocento"/>
                <a:cs typeface="Quattrocento"/>
                <a:sym typeface="Quattrocento"/>
              </a:defRPr>
            </a:lvl2pPr>
            <a:lvl3pPr marL="1143000" indent="-241300" rtl="0">
              <a:lnSpc>
                <a:spcPct val="100000"/>
              </a:lnSpc>
              <a:spcBef>
                <a:spcPts val="400"/>
              </a:spcBef>
              <a:spcAft>
                <a:spcPts val="0"/>
              </a:spcAft>
              <a:buClr>
                <a:schemeClr val="accent1"/>
              </a:buClr>
              <a:buFont typeface="Noto Sans Symbol"/>
              <a:buChar char="❧"/>
              <a:defRPr sz="2000" b="0" i="0" u="none">
                <a:solidFill>
                  <a:srgbClr val="262626"/>
                </a:solidFill>
                <a:latin typeface="Quattrocento"/>
                <a:ea typeface="Quattrocento"/>
                <a:cs typeface="Quattrocento"/>
                <a:sym typeface="Quattrocento"/>
              </a:defRPr>
            </a:lvl3pPr>
            <a:lvl4pPr marL="1508125" indent="-212725" rtl="0">
              <a:lnSpc>
                <a:spcPct val="100000"/>
              </a:lnSpc>
              <a:spcBef>
                <a:spcPts val="360"/>
              </a:spcBef>
              <a:spcAft>
                <a:spcPts val="0"/>
              </a:spcAft>
              <a:buClr>
                <a:schemeClr val="accent1"/>
              </a:buClr>
              <a:buFont typeface="Noto Sans Symbol"/>
              <a:buChar char="❧"/>
              <a:defRPr sz="1800" b="0" i="0" u="none">
                <a:solidFill>
                  <a:srgbClr val="262626"/>
                </a:solidFill>
                <a:latin typeface="Quattrocento"/>
                <a:ea typeface="Quattrocento"/>
                <a:cs typeface="Quattrocento"/>
                <a:sym typeface="Quattrocento"/>
              </a:defRPr>
            </a:lvl4pPr>
            <a:lvl5pPr marL="1828800" indent="-228600" rtl="0">
              <a:lnSpc>
                <a:spcPct val="100000"/>
              </a:lnSpc>
              <a:spcBef>
                <a:spcPts val="320"/>
              </a:spcBef>
              <a:spcAft>
                <a:spcPts val="0"/>
              </a:spcAft>
              <a:buClr>
                <a:schemeClr val="accent1"/>
              </a:buClr>
              <a:buFont typeface="Noto Sans Symbol"/>
              <a:buChar char="❧"/>
              <a:defRPr sz="1600" b="0" i="0" u="none">
                <a:solidFill>
                  <a:srgbClr val="262626"/>
                </a:solidFill>
                <a:latin typeface="Quattrocento"/>
                <a:ea typeface="Quattrocento"/>
                <a:cs typeface="Quattrocento"/>
                <a:sym typeface="Quattrocento"/>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4" name="Shape 114"/>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15" name="Shape 115"/>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16" name="Shape 116"/>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9" name="Shape 11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Quattrocento"/>
              <a:buNone/>
              <a:defRPr sz="2000">
                <a:solidFill>
                  <a:srgbClr val="888888"/>
                </a:solidFill>
              </a:defRPr>
            </a:lvl1pPr>
            <a:lvl2pPr marL="457200" indent="0" rtl="0">
              <a:spcBef>
                <a:spcPts val="0"/>
              </a:spcBef>
              <a:buClr>
                <a:srgbClr val="888888"/>
              </a:buClr>
              <a:buFont typeface="Quattrocento"/>
              <a:buNone/>
              <a:defRPr sz="1800">
                <a:solidFill>
                  <a:srgbClr val="888888"/>
                </a:solidFill>
              </a:defRPr>
            </a:lvl2pPr>
            <a:lvl3pPr marL="914400" indent="0" rtl="0">
              <a:spcBef>
                <a:spcPts val="0"/>
              </a:spcBef>
              <a:buClr>
                <a:srgbClr val="888888"/>
              </a:buClr>
              <a:buFont typeface="Quattrocento"/>
              <a:buNone/>
              <a:defRPr sz="1600">
                <a:solidFill>
                  <a:srgbClr val="888888"/>
                </a:solidFill>
              </a:defRPr>
            </a:lvl3pPr>
            <a:lvl4pPr marL="1371600" indent="0" rtl="0">
              <a:spcBef>
                <a:spcPts val="0"/>
              </a:spcBef>
              <a:buClr>
                <a:srgbClr val="888888"/>
              </a:buClr>
              <a:buFont typeface="Quattrocento"/>
              <a:buNone/>
              <a:defRPr sz="1400">
                <a:solidFill>
                  <a:srgbClr val="888888"/>
                </a:solidFill>
              </a:defRPr>
            </a:lvl4pPr>
            <a:lvl5pPr marL="1828800" indent="0" rtl="0">
              <a:spcBef>
                <a:spcPts val="0"/>
              </a:spcBef>
              <a:buClr>
                <a:srgbClr val="888888"/>
              </a:buClr>
              <a:buFont typeface="Quattrocento"/>
              <a:buNone/>
              <a:defRPr sz="1400">
                <a:solidFill>
                  <a:srgbClr val="888888"/>
                </a:solidFill>
              </a:defRPr>
            </a:lvl5pPr>
            <a:lvl6pPr marL="2286000" indent="0" rtl="0">
              <a:spcBef>
                <a:spcPts val="0"/>
              </a:spcBef>
              <a:buClr>
                <a:srgbClr val="888888"/>
              </a:buClr>
              <a:buNone/>
              <a:defRPr sz="1400">
                <a:solidFill>
                  <a:srgbClr val="888888"/>
                </a:solidFill>
              </a:defRPr>
            </a:lvl6pPr>
            <a:lvl7pPr marL="2743200" indent="0" rtl="0">
              <a:spcBef>
                <a:spcPts val="0"/>
              </a:spcBef>
              <a:buClr>
                <a:srgbClr val="888888"/>
              </a:buClr>
              <a:buNone/>
              <a:defRPr sz="1400">
                <a:solidFill>
                  <a:srgbClr val="888888"/>
                </a:solidFill>
              </a:defRPr>
            </a:lvl7pPr>
            <a:lvl8pPr marL="3200400" indent="0" rtl="0">
              <a:spcBef>
                <a:spcPts val="0"/>
              </a:spcBef>
              <a:buClr>
                <a:srgbClr val="888888"/>
              </a:buClr>
              <a:buNone/>
              <a:defRPr sz="1400">
                <a:solidFill>
                  <a:srgbClr val="888888"/>
                </a:solidFill>
              </a:defRPr>
            </a:lvl8pPr>
            <a:lvl9pPr marL="3657600" indent="0" rtl="0">
              <a:spcBef>
                <a:spcPts val="0"/>
              </a:spcBef>
              <a:buClr>
                <a:srgbClr val="888888"/>
              </a:buClr>
              <a:buNone/>
              <a:defRPr sz="1400">
                <a:solidFill>
                  <a:srgbClr val="888888"/>
                </a:solidFill>
              </a:defRPr>
            </a:lvl9pPr>
          </a:lstStyle>
          <a:p>
            <a:endParaRPr/>
          </a:p>
        </p:txBody>
      </p:sp>
      <p:sp>
        <p:nvSpPr>
          <p:cNvPr id="120" name="Shape 120"/>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1" name="Shape 121"/>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2" name="Shape 122"/>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88975" y="569912"/>
            <a:ext cx="7756525" cy="1054100"/>
          </a:xfrm>
          <a:prstGeom prst="rect">
            <a:avLst/>
          </a:prstGeom>
          <a:noFill/>
          <a:ln>
            <a:noFill/>
          </a:ln>
        </p:spPr>
        <p:txBody>
          <a:bodyPr lIns="91425" tIns="91425" rIns="91425" bIns="91425" anchor="ctr" anchorCtr="0"/>
          <a:lstStyle>
            <a:lvl1pPr marL="0" indent="0" algn="ctr" rtl="0">
              <a:lnSpc>
                <a:spcPct val="100000"/>
              </a:lnSpc>
              <a:spcBef>
                <a:spcPts val="0"/>
              </a:spcBef>
              <a:spcAft>
                <a:spcPts val="0"/>
              </a:spcAft>
              <a:buClr>
                <a:schemeClr val="dk2"/>
              </a:buClr>
              <a:buFont typeface="Quattrocento"/>
              <a:buNone/>
              <a:defRPr sz="5400" b="0" i="0" u="none" baseline="0">
                <a:solidFill>
                  <a:schemeClr val="dk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5" name="Shape 12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26" name="Shape 12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27" name="Shape 127"/>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8" name="Shape 128"/>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9" name="Shape 129"/>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688975" y="569912"/>
            <a:ext cx="7756525" cy="10541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2" name="Shape 13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Quattrocento"/>
              <a:buNone/>
              <a:defRPr sz="2400" b="1"/>
            </a:lvl1pPr>
            <a:lvl2pPr marL="457200" indent="0" rtl="0">
              <a:spcBef>
                <a:spcPts val="0"/>
              </a:spcBef>
              <a:buFont typeface="Quattrocento"/>
              <a:buNone/>
              <a:defRPr sz="2000" b="1"/>
            </a:lvl2pPr>
            <a:lvl3pPr marL="914400" indent="0" rtl="0">
              <a:spcBef>
                <a:spcPts val="0"/>
              </a:spcBef>
              <a:buFont typeface="Quattrocento"/>
              <a:buNone/>
              <a:defRPr sz="1800" b="1"/>
            </a:lvl3pPr>
            <a:lvl4pPr marL="1371600" indent="0" rtl="0">
              <a:spcBef>
                <a:spcPts val="0"/>
              </a:spcBef>
              <a:buFont typeface="Quattrocento"/>
              <a:buNone/>
              <a:defRPr sz="1600" b="1"/>
            </a:lvl4pPr>
            <a:lvl5pPr marL="1828800" indent="0" rtl="0">
              <a:spcBef>
                <a:spcPts val="0"/>
              </a:spcBef>
              <a:buFont typeface="Quattrocento"/>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133" name="Shape 13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134" name="Shape 13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Quattrocento"/>
              <a:buNone/>
              <a:defRPr sz="2400" b="1"/>
            </a:lvl1pPr>
            <a:lvl2pPr marL="457200" indent="0" rtl="0">
              <a:spcBef>
                <a:spcPts val="0"/>
              </a:spcBef>
              <a:buFont typeface="Quattrocento"/>
              <a:buNone/>
              <a:defRPr sz="2000" b="1"/>
            </a:lvl2pPr>
            <a:lvl3pPr marL="914400" indent="0" rtl="0">
              <a:spcBef>
                <a:spcPts val="0"/>
              </a:spcBef>
              <a:buFont typeface="Quattrocento"/>
              <a:buNone/>
              <a:defRPr sz="1800" b="1"/>
            </a:lvl3pPr>
            <a:lvl4pPr marL="1371600" indent="0" rtl="0">
              <a:spcBef>
                <a:spcPts val="0"/>
              </a:spcBef>
              <a:buFont typeface="Quattrocento"/>
              <a:buNone/>
              <a:defRPr sz="1600" b="1"/>
            </a:lvl4pPr>
            <a:lvl5pPr marL="1828800" indent="0" rtl="0">
              <a:spcBef>
                <a:spcPts val="0"/>
              </a:spcBef>
              <a:buFont typeface="Quattrocento"/>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135" name="Shape 13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136" name="Shape 136"/>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37" name="Shape 137"/>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38" name="Shape 138"/>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688975" y="569912"/>
            <a:ext cx="7756525" cy="1054100"/>
          </a:xfrm>
          <a:prstGeom prst="rect">
            <a:avLst/>
          </a:prstGeom>
          <a:noFill/>
          <a:ln>
            <a:noFill/>
          </a:ln>
        </p:spPr>
        <p:txBody>
          <a:bodyPr lIns="91425" tIns="91425" rIns="91425" bIns="91425" anchor="ctr" anchorCtr="0"/>
          <a:lstStyle>
            <a:lvl1pPr marL="0" indent="0" algn="ctr" rtl="0">
              <a:lnSpc>
                <a:spcPct val="100000"/>
              </a:lnSpc>
              <a:spcBef>
                <a:spcPts val="0"/>
              </a:spcBef>
              <a:spcAft>
                <a:spcPts val="0"/>
              </a:spcAft>
              <a:buClr>
                <a:schemeClr val="dk2"/>
              </a:buClr>
              <a:buFont typeface="Quattrocento"/>
              <a:buNone/>
              <a:defRPr sz="5400" b="0" i="0" u="none" baseline="0">
                <a:solidFill>
                  <a:schemeClr val="dk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1" name="Shape 141"/>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42" name="Shape 142"/>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43" name="Shape 143"/>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6" name="Shape 14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147" name="Shape 14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Quattrocento"/>
              <a:buNone/>
              <a:defRPr sz="1400"/>
            </a:lvl1pPr>
            <a:lvl2pPr marL="457200" indent="0" rtl="0">
              <a:spcBef>
                <a:spcPts val="0"/>
              </a:spcBef>
              <a:buFont typeface="Quattrocento"/>
              <a:buNone/>
              <a:defRPr sz="1200"/>
            </a:lvl2pPr>
            <a:lvl3pPr marL="914400" indent="0" rtl="0">
              <a:spcBef>
                <a:spcPts val="0"/>
              </a:spcBef>
              <a:buFont typeface="Quattrocento"/>
              <a:buNone/>
              <a:defRPr sz="1000"/>
            </a:lvl3pPr>
            <a:lvl4pPr marL="1371600" indent="0" rtl="0">
              <a:spcBef>
                <a:spcPts val="0"/>
              </a:spcBef>
              <a:buFont typeface="Quattrocento"/>
              <a:buNone/>
              <a:defRPr sz="900"/>
            </a:lvl4pPr>
            <a:lvl5pPr marL="1828800" indent="0" rtl="0">
              <a:spcBef>
                <a:spcPts val="0"/>
              </a:spcBef>
              <a:buFont typeface="Quattrocento"/>
              <a:buNone/>
              <a:defRPr sz="900"/>
            </a:lvl5pPr>
            <a:lvl6pPr marL="2286000" indent="0" rtl="0">
              <a:spcBef>
                <a:spcPts val="0"/>
              </a:spcBef>
              <a:buNone/>
              <a:defRPr sz="900"/>
            </a:lvl6pPr>
            <a:lvl7pPr marL="2743200" indent="0" rtl="0">
              <a:spcBef>
                <a:spcPts val="0"/>
              </a:spcBef>
              <a:buNone/>
              <a:defRPr sz="900"/>
            </a:lvl7pPr>
            <a:lvl8pPr marL="3200400" indent="0" rtl="0">
              <a:spcBef>
                <a:spcPts val="0"/>
              </a:spcBef>
              <a:buNone/>
              <a:defRPr sz="900"/>
            </a:lvl8pPr>
            <a:lvl9pPr marL="3657600" indent="0" rtl="0">
              <a:spcBef>
                <a:spcPts val="0"/>
              </a:spcBef>
              <a:buNone/>
              <a:defRPr sz="900"/>
            </a:lvl9pPr>
          </a:lstStyle>
          <a:p>
            <a:endParaRPr/>
          </a:p>
        </p:txBody>
      </p:sp>
      <p:sp>
        <p:nvSpPr>
          <p:cNvPr id="148" name="Shape 148"/>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49" name="Shape 149"/>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0" name="Shape 150"/>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2"/>
              </a:buClr>
              <a:buFont typeface="Quattrocento"/>
              <a:buNone/>
              <a:defRPr sz="5400" b="0" i="0" u="none" strike="noStrike" cap="none" baseline="0">
                <a:solidFill>
                  <a:schemeClr val="dk2"/>
                </a:solidFill>
                <a:latin typeface="Quattrocento"/>
                <a:ea typeface="Quattrocento"/>
                <a:cs typeface="Quattrocento"/>
                <a:sym typeface="Quattrocento"/>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 name="Shape 1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lnSpc>
                <a:spcPct val="100000"/>
              </a:lnSpc>
              <a:spcBef>
                <a:spcPts val="480"/>
              </a:spcBef>
              <a:spcAft>
                <a:spcPts val="0"/>
              </a:spcAft>
              <a:buClr>
                <a:schemeClr val="accent1"/>
              </a:buClr>
              <a:buFont typeface="Noto Sans Symbol"/>
              <a:buNone/>
              <a:defRPr sz="2400" b="0" i="0" u="none" strike="noStrike" cap="none" baseline="0">
                <a:solidFill>
                  <a:srgbClr val="FFFFFF"/>
                </a:solidFill>
                <a:latin typeface="Quattrocento"/>
                <a:ea typeface="Quattrocento"/>
                <a:cs typeface="Quattrocento"/>
                <a:sym typeface="Quattrocento"/>
              </a:defRPr>
            </a:lvl1pPr>
            <a:lvl2pPr marL="457200" marR="0" indent="0" algn="ctr" rtl="0">
              <a:lnSpc>
                <a:spcPct val="100000"/>
              </a:lnSpc>
              <a:spcBef>
                <a:spcPts val="440"/>
              </a:spcBef>
              <a:spcAft>
                <a:spcPts val="0"/>
              </a:spcAft>
              <a:buClr>
                <a:schemeClr val="accent1"/>
              </a:buClr>
              <a:buFont typeface="Noto Sans Symbol"/>
              <a:buNone/>
              <a:defRPr sz="2200" b="0" i="0" u="none" strike="noStrike" cap="none" baseline="0">
                <a:solidFill>
                  <a:srgbClr val="FFFFFF"/>
                </a:solidFill>
                <a:latin typeface="Quattrocento"/>
                <a:ea typeface="Quattrocento"/>
                <a:cs typeface="Quattrocento"/>
                <a:sym typeface="Quattrocento"/>
              </a:defRPr>
            </a:lvl2pPr>
            <a:lvl3pPr marL="914400" marR="0" indent="0" algn="ctr" rtl="0">
              <a:lnSpc>
                <a:spcPct val="100000"/>
              </a:lnSpc>
              <a:spcBef>
                <a:spcPts val="400"/>
              </a:spcBef>
              <a:spcAft>
                <a:spcPts val="0"/>
              </a:spcAft>
              <a:buClr>
                <a:schemeClr val="accent1"/>
              </a:buClr>
              <a:buFont typeface="Noto Sans Symbol"/>
              <a:buNone/>
              <a:defRPr sz="2000" b="0" i="0" u="none" strike="noStrike" cap="none" baseline="0">
                <a:solidFill>
                  <a:srgbClr val="FFFFFF"/>
                </a:solidFill>
                <a:latin typeface="Quattrocento"/>
                <a:ea typeface="Quattrocento"/>
                <a:cs typeface="Quattrocento"/>
                <a:sym typeface="Quattrocento"/>
              </a:defRPr>
            </a:lvl3pPr>
            <a:lvl4pPr marL="1371600" marR="0" indent="0" algn="ctr" rtl="0">
              <a:lnSpc>
                <a:spcPct val="100000"/>
              </a:lnSpc>
              <a:spcBef>
                <a:spcPts val="360"/>
              </a:spcBef>
              <a:spcAft>
                <a:spcPts val="0"/>
              </a:spcAft>
              <a:buClr>
                <a:schemeClr val="accent1"/>
              </a:buClr>
              <a:buFont typeface="Noto Sans Symbol"/>
              <a:buNone/>
              <a:defRPr sz="1800" b="0" i="0" u="none" strike="noStrike" cap="none" baseline="0">
                <a:solidFill>
                  <a:srgbClr val="FFFFFF"/>
                </a:solidFill>
                <a:latin typeface="Quattrocento"/>
                <a:ea typeface="Quattrocento"/>
                <a:cs typeface="Quattrocento"/>
                <a:sym typeface="Quattrocento"/>
              </a:defRPr>
            </a:lvl4pPr>
            <a:lvl5pPr marL="1828800" marR="0" indent="0" algn="ctr" rtl="0">
              <a:lnSpc>
                <a:spcPct val="100000"/>
              </a:lnSpc>
              <a:spcBef>
                <a:spcPts val="320"/>
              </a:spcBef>
              <a:spcAft>
                <a:spcPts val="0"/>
              </a:spcAft>
              <a:buClr>
                <a:schemeClr val="accent1"/>
              </a:buClr>
              <a:buFont typeface="Noto Sans Symbol"/>
              <a:buNone/>
              <a:defRPr sz="1600" b="0" i="0" u="none" strike="noStrike" cap="none" baseline="0">
                <a:solidFill>
                  <a:srgbClr val="FFFFFF"/>
                </a:solidFill>
                <a:latin typeface="Quattrocento"/>
                <a:ea typeface="Quattrocento"/>
                <a:cs typeface="Quattrocento"/>
                <a:sym typeface="Quattrocento"/>
              </a:defRPr>
            </a:lvl5pPr>
            <a:lvl6pPr marL="2286000" marR="0" indent="0" algn="ctr" rtl="0">
              <a:spcBef>
                <a:spcPts val="0"/>
              </a:spcBef>
              <a:buFont typeface="Arial"/>
              <a:buNone/>
              <a:defRPr sz="1800" b="0" i="0" u="none" strike="noStrike" cap="none" baseline="0"/>
            </a:lvl6pPr>
            <a:lvl7pPr marL="2743200" marR="0" indent="0" algn="ctr" rtl="0">
              <a:spcBef>
                <a:spcPts val="0"/>
              </a:spcBef>
              <a:buFont typeface="Arial"/>
              <a:buNone/>
              <a:defRPr sz="1800" b="0" i="0" u="none" strike="noStrike" cap="none" baseline="0"/>
            </a:lvl7pPr>
            <a:lvl8pPr marL="3200400" marR="0" indent="0" algn="ctr" rtl="0">
              <a:spcBef>
                <a:spcPts val="0"/>
              </a:spcBef>
              <a:buFont typeface="Arial"/>
              <a:buNone/>
              <a:defRPr sz="1800" b="0" i="0" u="none" strike="noStrike" cap="none" baseline="0"/>
            </a:lvl8pPr>
            <a:lvl9pPr marL="3657600" marR="0" indent="0" algn="ctr" rtl="0">
              <a:spcBef>
                <a:spcPts val="0"/>
              </a:spcBef>
              <a:buFont typeface="Arial"/>
              <a:buNone/>
              <a:defRPr sz="1800" b="0" i="0" u="none" strike="noStrike" cap="none" baseline="0"/>
            </a:lvl9pPr>
          </a:lstStyle>
          <a:p>
            <a:endParaRPr/>
          </a:p>
        </p:txBody>
      </p:sp>
      <p:sp>
        <p:nvSpPr>
          <p:cNvPr id="19" name="Shape 19"/>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0" name="Shape 20"/>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1" name="Shape 21"/>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3" name="Shape 153"/>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spcBef>
                <a:spcPts val="0"/>
              </a:spcBef>
              <a:buFont typeface="Arial"/>
              <a:buNone/>
              <a:defRPr sz="2000" b="0" i="0" u="none" strike="noStrike" cap="none" baseline="0"/>
            </a:lvl6pPr>
            <a:lvl7pPr marL="2743200" marR="0" indent="0" algn="l" rtl="0">
              <a:spcBef>
                <a:spcPts val="0"/>
              </a:spcBef>
              <a:buFont typeface="Arial"/>
              <a:buNone/>
              <a:defRPr sz="2000" b="0" i="0" u="none" strike="noStrike" cap="none" baseline="0"/>
            </a:lvl7pPr>
            <a:lvl8pPr marL="3200400" marR="0" indent="0" algn="l" rtl="0">
              <a:spcBef>
                <a:spcPts val="0"/>
              </a:spcBef>
              <a:buFont typeface="Arial"/>
              <a:buNone/>
              <a:defRPr sz="2000" b="0" i="0" u="none" strike="noStrike" cap="none" baseline="0"/>
            </a:lvl8pPr>
            <a:lvl9pPr marL="3657600" marR="0" indent="0" algn="l" rtl="0">
              <a:spcBef>
                <a:spcPts val="0"/>
              </a:spcBef>
              <a:buFont typeface="Arial"/>
              <a:buNone/>
              <a:defRPr sz="2000" b="0" i="0" u="none" strike="noStrike" cap="none" baseline="0"/>
            </a:lvl9pPr>
          </a:lstStyle>
          <a:p>
            <a:endParaRPr/>
          </a:p>
        </p:txBody>
      </p:sp>
      <p:sp>
        <p:nvSpPr>
          <p:cNvPr id="154" name="Shape 15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Quattrocento"/>
              <a:buNone/>
              <a:defRPr sz="1400"/>
            </a:lvl1pPr>
            <a:lvl2pPr marL="457200" indent="0" rtl="0">
              <a:spcBef>
                <a:spcPts val="0"/>
              </a:spcBef>
              <a:buFont typeface="Quattrocento"/>
              <a:buNone/>
              <a:defRPr sz="1200"/>
            </a:lvl2pPr>
            <a:lvl3pPr marL="914400" indent="0" rtl="0">
              <a:spcBef>
                <a:spcPts val="0"/>
              </a:spcBef>
              <a:buFont typeface="Quattrocento"/>
              <a:buNone/>
              <a:defRPr sz="1000"/>
            </a:lvl3pPr>
            <a:lvl4pPr marL="1371600" indent="0" rtl="0">
              <a:spcBef>
                <a:spcPts val="0"/>
              </a:spcBef>
              <a:buFont typeface="Quattrocento"/>
              <a:buNone/>
              <a:defRPr sz="900"/>
            </a:lvl4pPr>
            <a:lvl5pPr marL="1828800" indent="0" rtl="0">
              <a:spcBef>
                <a:spcPts val="0"/>
              </a:spcBef>
              <a:buFont typeface="Quattrocento"/>
              <a:buNone/>
              <a:defRPr sz="900"/>
            </a:lvl5pPr>
            <a:lvl6pPr marL="2286000" indent="0" rtl="0">
              <a:spcBef>
                <a:spcPts val="0"/>
              </a:spcBef>
              <a:buNone/>
              <a:defRPr sz="900"/>
            </a:lvl6pPr>
            <a:lvl7pPr marL="2743200" indent="0" rtl="0">
              <a:spcBef>
                <a:spcPts val="0"/>
              </a:spcBef>
              <a:buNone/>
              <a:defRPr sz="900"/>
            </a:lvl7pPr>
            <a:lvl8pPr marL="3200400" indent="0" rtl="0">
              <a:spcBef>
                <a:spcPts val="0"/>
              </a:spcBef>
              <a:buNone/>
              <a:defRPr sz="900"/>
            </a:lvl8pPr>
            <a:lvl9pPr marL="3657600" indent="0" rtl="0">
              <a:spcBef>
                <a:spcPts val="0"/>
              </a:spcBef>
              <a:buNone/>
              <a:defRPr sz="900"/>
            </a:lvl9pPr>
          </a:lstStyle>
          <a:p>
            <a:endParaRPr/>
          </a:p>
        </p:txBody>
      </p:sp>
      <p:sp>
        <p:nvSpPr>
          <p:cNvPr id="155" name="Shape 155"/>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6" name="Shape 156"/>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7" name="Shape 157"/>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688975" y="569912"/>
            <a:ext cx="7756525" cy="1054100"/>
          </a:xfrm>
          <a:prstGeom prst="rect">
            <a:avLst/>
          </a:prstGeom>
          <a:noFill/>
          <a:ln>
            <a:noFill/>
          </a:ln>
        </p:spPr>
        <p:txBody>
          <a:bodyPr lIns="91425" tIns="91425" rIns="91425" bIns="91425" anchor="ctr" anchorCtr="0"/>
          <a:lstStyle>
            <a:lvl1pPr marL="0" indent="0" algn="ctr" rtl="0">
              <a:lnSpc>
                <a:spcPct val="100000"/>
              </a:lnSpc>
              <a:spcBef>
                <a:spcPts val="0"/>
              </a:spcBef>
              <a:spcAft>
                <a:spcPts val="0"/>
              </a:spcAft>
              <a:buClr>
                <a:schemeClr val="dk2"/>
              </a:buClr>
              <a:buFont typeface="Quattrocento"/>
              <a:buNone/>
              <a:defRPr sz="5400" b="0" i="0" u="none" baseline="0">
                <a:solidFill>
                  <a:schemeClr val="dk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0" name="Shape 160"/>
          <p:cNvSpPr txBox="1">
            <a:spLocks noGrp="1"/>
          </p:cNvSpPr>
          <p:nvPr>
            <p:ph type="body" idx="1"/>
          </p:nvPr>
        </p:nvSpPr>
        <p:spPr>
          <a:xfrm rot="5400000">
            <a:off x="2632868" y="313531"/>
            <a:ext cx="3878262" cy="7746999"/>
          </a:xfrm>
          <a:prstGeom prst="rect">
            <a:avLst/>
          </a:prstGeom>
          <a:noFill/>
          <a:ln>
            <a:noFill/>
          </a:ln>
        </p:spPr>
        <p:txBody>
          <a:bodyPr lIns="91425" tIns="91425" rIns="91425" bIns="91425" anchor="t" anchorCtr="0"/>
          <a:lstStyle>
            <a:lvl1pPr marL="365125" indent="-212725" algn="l" rtl="0">
              <a:lnSpc>
                <a:spcPct val="100000"/>
              </a:lnSpc>
              <a:spcBef>
                <a:spcPts val="480"/>
              </a:spcBef>
              <a:spcAft>
                <a:spcPts val="0"/>
              </a:spcAft>
              <a:buClr>
                <a:schemeClr val="accent1"/>
              </a:buClr>
              <a:buFont typeface="Noto Sans Symbol"/>
              <a:buChar char="❧"/>
              <a:defRPr sz="2400" b="0" i="0" u="none" baseline="0">
                <a:solidFill>
                  <a:srgbClr val="262626"/>
                </a:solidFill>
                <a:latin typeface="Quattrocento"/>
                <a:ea typeface="Quattrocento"/>
                <a:cs typeface="Quattrocento"/>
                <a:sym typeface="Quattrocento"/>
              </a:defRPr>
            </a:lvl1pPr>
            <a:lvl2pPr marL="776287" indent="-230187" rtl="0">
              <a:lnSpc>
                <a:spcPct val="100000"/>
              </a:lnSpc>
              <a:spcBef>
                <a:spcPts val="440"/>
              </a:spcBef>
              <a:spcAft>
                <a:spcPts val="0"/>
              </a:spcAft>
              <a:buClr>
                <a:schemeClr val="accent1"/>
              </a:buClr>
              <a:buFont typeface="Noto Sans Symbol"/>
              <a:buChar char="❧"/>
              <a:defRPr sz="2200" b="0" i="0" u="none">
                <a:solidFill>
                  <a:srgbClr val="262626"/>
                </a:solidFill>
                <a:latin typeface="Quattrocento"/>
                <a:ea typeface="Quattrocento"/>
                <a:cs typeface="Quattrocento"/>
                <a:sym typeface="Quattrocento"/>
              </a:defRPr>
            </a:lvl2pPr>
            <a:lvl3pPr marL="1143000" indent="-241300" rtl="0">
              <a:lnSpc>
                <a:spcPct val="100000"/>
              </a:lnSpc>
              <a:spcBef>
                <a:spcPts val="400"/>
              </a:spcBef>
              <a:spcAft>
                <a:spcPts val="0"/>
              </a:spcAft>
              <a:buClr>
                <a:schemeClr val="accent1"/>
              </a:buClr>
              <a:buFont typeface="Noto Sans Symbol"/>
              <a:buChar char="❧"/>
              <a:defRPr sz="2000" b="0" i="0" u="none">
                <a:solidFill>
                  <a:srgbClr val="262626"/>
                </a:solidFill>
                <a:latin typeface="Quattrocento"/>
                <a:ea typeface="Quattrocento"/>
                <a:cs typeface="Quattrocento"/>
                <a:sym typeface="Quattrocento"/>
              </a:defRPr>
            </a:lvl3pPr>
            <a:lvl4pPr marL="1508125" indent="-212725" rtl="0">
              <a:lnSpc>
                <a:spcPct val="100000"/>
              </a:lnSpc>
              <a:spcBef>
                <a:spcPts val="360"/>
              </a:spcBef>
              <a:spcAft>
                <a:spcPts val="0"/>
              </a:spcAft>
              <a:buClr>
                <a:schemeClr val="accent1"/>
              </a:buClr>
              <a:buFont typeface="Noto Sans Symbol"/>
              <a:buChar char="❧"/>
              <a:defRPr sz="1800" b="0" i="0" u="none">
                <a:solidFill>
                  <a:srgbClr val="262626"/>
                </a:solidFill>
                <a:latin typeface="Quattrocento"/>
                <a:ea typeface="Quattrocento"/>
                <a:cs typeface="Quattrocento"/>
                <a:sym typeface="Quattrocento"/>
              </a:defRPr>
            </a:lvl4pPr>
            <a:lvl5pPr marL="1828800" indent="-228600" rtl="0">
              <a:lnSpc>
                <a:spcPct val="100000"/>
              </a:lnSpc>
              <a:spcBef>
                <a:spcPts val="320"/>
              </a:spcBef>
              <a:spcAft>
                <a:spcPts val="0"/>
              </a:spcAft>
              <a:buClr>
                <a:schemeClr val="accent1"/>
              </a:buClr>
              <a:buFont typeface="Noto Sans Symbol"/>
              <a:buChar char="❧"/>
              <a:defRPr sz="1600" b="0" i="0" u="none">
                <a:solidFill>
                  <a:srgbClr val="262626"/>
                </a:solidFill>
                <a:latin typeface="Quattrocento"/>
                <a:ea typeface="Quattrocento"/>
                <a:cs typeface="Quattrocento"/>
                <a:sym typeface="Quattrocento"/>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1" name="Shape 161"/>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2" name="Shape 162"/>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3" name="Shape 163"/>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indent="0" algn="ctr" rtl="0">
              <a:lnSpc>
                <a:spcPct val="100000"/>
              </a:lnSpc>
              <a:spcBef>
                <a:spcPts val="0"/>
              </a:spcBef>
              <a:spcAft>
                <a:spcPts val="0"/>
              </a:spcAft>
              <a:buClr>
                <a:schemeClr val="dk2"/>
              </a:buClr>
              <a:buFont typeface="Quattrocento"/>
              <a:buNone/>
              <a:defRPr sz="5400" b="0" i="0" u="none" baseline="0">
                <a:solidFill>
                  <a:schemeClr val="dk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6" name="Shape 16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65125" indent="-212725" algn="l" rtl="0">
              <a:lnSpc>
                <a:spcPct val="100000"/>
              </a:lnSpc>
              <a:spcBef>
                <a:spcPts val="480"/>
              </a:spcBef>
              <a:spcAft>
                <a:spcPts val="0"/>
              </a:spcAft>
              <a:buClr>
                <a:schemeClr val="accent1"/>
              </a:buClr>
              <a:buFont typeface="Noto Sans Symbol"/>
              <a:buChar char="❧"/>
              <a:defRPr sz="2400" b="0" i="0" u="none" baseline="0">
                <a:solidFill>
                  <a:srgbClr val="262626"/>
                </a:solidFill>
                <a:latin typeface="Quattrocento"/>
                <a:ea typeface="Quattrocento"/>
                <a:cs typeface="Quattrocento"/>
                <a:sym typeface="Quattrocento"/>
              </a:defRPr>
            </a:lvl1pPr>
            <a:lvl2pPr marL="776287" indent="-230187" rtl="0">
              <a:lnSpc>
                <a:spcPct val="100000"/>
              </a:lnSpc>
              <a:spcBef>
                <a:spcPts val="440"/>
              </a:spcBef>
              <a:spcAft>
                <a:spcPts val="0"/>
              </a:spcAft>
              <a:buClr>
                <a:schemeClr val="accent1"/>
              </a:buClr>
              <a:buFont typeface="Noto Sans Symbol"/>
              <a:buChar char="❧"/>
              <a:defRPr sz="2200" b="0" i="0" u="none">
                <a:solidFill>
                  <a:srgbClr val="262626"/>
                </a:solidFill>
                <a:latin typeface="Quattrocento"/>
                <a:ea typeface="Quattrocento"/>
                <a:cs typeface="Quattrocento"/>
                <a:sym typeface="Quattrocento"/>
              </a:defRPr>
            </a:lvl2pPr>
            <a:lvl3pPr marL="1143000" indent="-241300" rtl="0">
              <a:lnSpc>
                <a:spcPct val="100000"/>
              </a:lnSpc>
              <a:spcBef>
                <a:spcPts val="400"/>
              </a:spcBef>
              <a:spcAft>
                <a:spcPts val="0"/>
              </a:spcAft>
              <a:buClr>
                <a:schemeClr val="accent1"/>
              </a:buClr>
              <a:buFont typeface="Noto Sans Symbol"/>
              <a:buChar char="❧"/>
              <a:defRPr sz="2000" b="0" i="0" u="none">
                <a:solidFill>
                  <a:srgbClr val="262626"/>
                </a:solidFill>
                <a:latin typeface="Quattrocento"/>
                <a:ea typeface="Quattrocento"/>
                <a:cs typeface="Quattrocento"/>
                <a:sym typeface="Quattrocento"/>
              </a:defRPr>
            </a:lvl3pPr>
            <a:lvl4pPr marL="1508125" indent="-212725" rtl="0">
              <a:lnSpc>
                <a:spcPct val="100000"/>
              </a:lnSpc>
              <a:spcBef>
                <a:spcPts val="360"/>
              </a:spcBef>
              <a:spcAft>
                <a:spcPts val="0"/>
              </a:spcAft>
              <a:buClr>
                <a:schemeClr val="accent1"/>
              </a:buClr>
              <a:buFont typeface="Noto Sans Symbol"/>
              <a:buChar char="❧"/>
              <a:defRPr sz="1800" b="0" i="0" u="none">
                <a:solidFill>
                  <a:srgbClr val="262626"/>
                </a:solidFill>
                <a:latin typeface="Quattrocento"/>
                <a:ea typeface="Quattrocento"/>
                <a:cs typeface="Quattrocento"/>
                <a:sym typeface="Quattrocento"/>
              </a:defRPr>
            </a:lvl4pPr>
            <a:lvl5pPr marL="1828800" indent="-228600" rtl="0">
              <a:lnSpc>
                <a:spcPct val="100000"/>
              </a:lnSpc>
              <a:spcBef>
                <a:spcPts val="320"/>
              </a:spcBef>
              <a:spcAft>
                <a:spcPts val="0"/>
              </a:spcAft>
              <a:buClr>
                <a:schemeClr val="accent1"/>
              </a:buClr>
              <a:buFont typeface="Noto Sans Symbol"/>
              <a:buChar char="❧"/>
              <a:defRPr sz="1600" b="0" i="0" u="none">
                <a:solidFill>
                  <a:srgbClr val="262626"/>
                </a:solidFill>
                <a:latin typeface="Quattrocento"/>
                <a:ea typeface="Quattrocento"/>
                <a:cs typeface="Quattrocento"/>
                <a:sym typeface="Quattrocento"/>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7" name="Shape 167"/>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8" name="Shape 168"/>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9" name="Shape 169"/>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4"/>
        <p:cNvGrpSpPr/>
        <p:nvPr/>
      </p:nvGrpSpPr>
      <p:grpSpPr>
        <a:xfrm>
          <a:off x="0" y="0"/>
          <a:ext cx="0" cy="0"/>
          <a:chOff x="0" y="0"/>
          <a:chExt cx="0" cy="0"/>
        </a:xfrm>
      </p:grpSpPr>
      <p:sp>
        <p:nvSpPr>
          <p:cNvPr id="235" name="Shape 235"/>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36" name="Shape 236"/>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37" name="Shape 237"/>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38"/>
        <p:cNvGrpSpPr/>
        <p:nvPr/>
      </p:nvGrpSpPr>
      <p:grpSpPr>
        <a:xfrm>
          <a:off x="0" y="0"/>
          <a:ext cx="0" cy="0"/>
          <a:chOff x="0" y="0"/>
          <a:chExt cx="0" cy="0"/>
        </a:xfrm>
      </p:grpSpPr>
      <p:sp>
        <p:nvSpPr>
          <p:cNvPr id="239" name="Shape 23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2"/>
              </a:buClr>
              <a:buFont typeface="Quattrocento"/>
              <a:buNone/>
              <a:defRPr sz="5400" b="0" i="0" u="none" strike="noStrike" cap="none" baseline="0">
                <a:solidFill>
                  <a:schemeClr val="dk2"/>
                </a:solidFill>
                <a:latin typeface="Quattrocento"/>
                <a:ea typeface="Quattrocento"/>
                <a:cs typeface="Quattrocento"/>
                <a:sym typeface="Quattrocento"/>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40" name="Shape 24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lnSpc>
                <a:spcPct val="100000"/>
              </a:lnSpc>
              <a:spcBef>
                <a:spcPts val="480"/>
              </a:spcBef>
              <a:spcAft>
                <a:spcPts val="0"/>
              </a:spcAft>
              <a:buClr>
                <a:schemeClr val="accent1"/>
              </a:buClr>
              <a:buFont typeface="Noto Sans Symbol"/>
              <a:buNone/>
              <a:defRPr sz="2400" b="0" i="0" u="none" strike="noStrike" cap="none" baseline="0">
                <a:solidFill>
                  <a:srgbClr val="262626"/>
                </a:solidFill>
                <a:latin typeface="Quattrocento"/>
                <a:ea typeface="Quattrocento"/>
                <a:cs typeface="Quattrocento"/>
                <a:sym typeface="Quattrocento"/>
              </a:defRPr>
            </a:lvl1pPr>
            <a:lvl2pPr marL="457200" marR="0" indent="0" algn="ctr" rtl="0">
              <a:lnSpc>
                <a:spcPct val="100000"/>
              </a:lnSpc>
              <a:spcBef>
                <a:spcPts val="440"/>
              </a:spcBef>
              <a:spcAft>
                <a:spcPts val="0"/>
              </a:spcAft>
              <a:buClr>
                <a:schemeClr val="accent1"/>
              </a:buClr>
              <a:buFont typeface="Noto Sans Symbol"/>
              <a:buNone/>
              <a:defRPr sz="2200" b="0" i="0" u="none" strike="noStrike" cap="none" baseline="0">
                <a:solidFill>
                  <a:srgbClr val="262626"/>
                </a:solidFill>
                <a:latin typeface="Quattrocento"/>
                <a:ea typeface="Quattrocento"/>
                <a:cs typeface="Quattrocento"/>
                <a:sym typeface="Quattrocento"/>
              </a:defRPr>
            </a:lvl2pPr>
            <a:lvl3pPr marL="914400" marR="0" indent="0" algn="ctr" rtl="0">
              <a:lnSpc>
                <a:spcPct val="100000"/>
              </a:lnSpc>
              <a:spcBef>
                <a:spcPts val="400"/>
              </a:spcBef>
              <a:spcAft>
                <a:spcPts val="0"/>
              </a:spcAft>
              <a:buClr>
                <a:schemeClr val="accent1"/>
              </a:buClr>
              <a:buFont typeface="Noto Sans Symbol"/>
              <a:buNone/>
              <a:defRPr sz="2000" b="0" i="0" u="none" strike="noStrike" cap="none" baseline="0">
                <a:solidFill>
                  <a:srgbClr val="262626"/>
                </a:solidFill>
                <a:latin typeface="Quattrocento"/>
                <a:ea typeface="Quattrocento"/>
                <a:cs typeface="Quattrocento"/>
                <a:sym typeface="Quattrocento"/>
              </a:defRPr>
            </a:lvl3pPr>
            <a:lvl4pPr marL="1371600" marR="0" indent="0" algn="ctr" rtl="0">
              <a:lnSpc>
                <a:spcPct val="100000"/>
              </a:lnSpc>
              <a:spcBef>
                <a:spcPts val="360"/>
              </a:spcBef>
              <a:spcAft>
                <a:spcPts val="0"/>
              </a:spcAft>
              <a:buClr>
                <a:schemeClr val="accent1"/>
              </a:buClr>
              <a:buFont typeface="Noto Sans Symbol"/>
              <a:buNone/>
              <a:defRPr sz="1800" b="0" i="0" u="none" strike="noStrike" cap="none" baseline="0">
                <a:solidFill>
                  <a:srgbClr val="262626"/>
                </a:solidFill>
                <a:latin typeface="Quattrocento"/>
                <a:ea typeface="Quattrocento"/>
                <a:cs typeface="Quattrocento"/>
                <a:sym typeface="Quattrocento"/>
              </a:defRPr>
            </a:lvl4pPr>
            <a:lvl5pPr marL="1828800" marR="0" indent="0" algn="ctr" rtl="0">
              <a:lnSpc>
                <a:spcPct val="100000"/>
              </a:lnSpc>
              <a:spcBef>
                <a:spcPts val="320"/>
              </a:spcBef>
              <a:spcAft>
                <a:spcPts val="0"/>
              </a:spcAft>
              <a:buClr>
                <a:schemeClr val="accent1"/>
              </a:buClr>
              <a:buFont typeface="Noto Sans Symbol"/>
              <a:buNone/>
              <a:defRPr sz="1600" b="0" i="0" u="none" strike="noStrike" cap="none" baseline="0">
                <a:solidFill>
                  <a:srgbClr val="262626"/>
                </a:solidFill>
                <a:latin typeface="Quattrocento"/>
                <a:ea typeface="Quattrocento"/>
                <a:cs typeface="Quattrocento"/>
                <a:sym typeface="Quattrocento"/>
              </a:defRPr>
            </a:lvl5pPr>
            <a:lvl6pPr marL="2286000" marR="0" indent="0" algn="ctr" rtl="0">
              <a:spcBef>
                <a:spcPts val="0"/>
              </a:spcBef>
              <a:buFont typeface="Arial"/>
              <a:buNone/>
              <a:defRPr sz="1800" b="0" i="0" u="none" strike="noStrike" cap="none" baseline="0"/>
            </a:lvl6pPr>
            <a:lvl7pPr marL="2743200" marR="0" indent="0" algn="ctr" rtl="0">
              <a:spcBef>
                <a:spcPts val="0"/>
              </a:spcBef>
              <a:buFont typeface="Arial"/>
              <a:buNone/>
              <a:defRPr sz="1800" b="0" i="0" u="none" strike="noStrike" cap="none" baseline="0"/>
            </a:lvl7pPr>
            <a:lvl8pPr marL="3200400" marR="0" indent="0" algn="ctr" rtl="0">
              <a:spcBef>
                <a:spcPts val="0"/>
              </a:spcBef>
              <a:buFont typeface="Arial"/>
              <a:buNone/>
              <a:defRPr sz="1800" b="0" i="0" u="none" strike="noStrike" cap="none" baseline="0"/>
            </a:lvl8pPr>
            <a:lvl9pPr marL="3657600" marR="0" indent="0" algn="ctr" rtl="0">
              <a:spcBef>
                <a:spcPts val="0"/>
              </a:spcBef>
              <a:buFont typeface="Arial"/>
              <a:buNone/>
              <a:defRPr sz="1800" b="0" i="0" u="none" strike="noStrike" cap="none" baseline="0"/>
            </a:lvl9pPr>
          </a:lstStyle>
          <a:p>
            <a:endParaRPr/>
          </a:p>
        </p:txBody>
      </p:sp>
      <p:sp>
        <p:nvSpPr>
          <p:cNvPr id="241" name="Shape 241"/>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42" name="Shape 242"/>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43" name="Shape 243"/>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688975" y="569912"/>
            <a:ext cx="7756525" cy="1054100"/>
          </a:xfrm>
          <a:prstGeom prst="rect">
            <a:avLst/>
          </a:prstGeom>
          <a:noFill/>
          <a:ln>
            <a:noFill/>
          </a:ln>
        </p:spPr>
        <p:txBody>
          <a:bodyPr lIns="91425" tIns="91425" rIns="91425" bIns="91425" anchor="ctr" anchorCtr="0"/>
          <a:lstStyle>
            <a:lvl1pPr marL="0" indent="0" algn="ctr" rtl="0">
              <a:lnSpc>
                <a:spcPct val="100000"/>
              </a:lnSpc>
              <a:spcBef>
                <a:spcPts val="0"/>
              </a:spcBef>
              <a:spcAft>
                <a:spcPts val="0"/>
              </a:spcAft>
              <a:buClr>
                <a:schemeClr val="dk2"/>
              </a:buClr>
              <a:buFont typeface="Quattrocento"/>
              <a:buNone/>
              <a:defRPr sz="5400" b="0" i="0" u="none" baseline="0">
                <a:solidFill>
                  <a:schemeClr val="dk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6" name="Shape 246"/>
          <p:cNvSpPr txBox="1">
            <a:spLocks noGrp="1"/>
          </p:cNvSpPr>
          <p:nvPr>
            <p:ph type="body" idx="1"/>
          </p:nvPr>
        </p:nvSpPr>
        <p:spPr>
          <a:xfrm>
            <a:off x="698500" y="2247900"/>
            <a:ext cx="7746999" cy="3878262"/>
          </a:xfrm>
          <a:prstGeom prst="rect">
            <a:avLst/>
          </a:prstGeom>
          <a:noFill/>
          <a:ln>
            <a:noFill/>
          </a:ln>
        </p:spPr>
        <p:txBody>
          <a:bodyPr lIns="91425" tIns="91425" rIns="91425" bIns="91425" anchor="t" anchorCtr="0"/>
          <a:lstStyle>
            <a:lvl1pPr marL="365125" indent="-212725" algn="l" rtl="0">
              <a:lnSpc>
                <a:spcPct val="100000"/>
              </a:lnSpc>
              <a:spcBef>
                <a:spcPts val="480"/>
              </a:spcBef>
              <a:spcAft>
                <a:spcPts val="0"/>
              </a:spcAft>
              <a:buClr>
                <a:schemeClr val="accent1"/>
              </a:buClr>
              <a:buFont typeface="Noto Sans Symbol"/>
              <a:buChar char="❧"/>
              <a:defRPr sz="2400" b="0" i="0" u="none" baseline="0">
                <a:solidFill>
                  <a:srgbClr val="262626"/>
                </a:solidFill>
                <a:latin typeface="Quattrocento"/>
                <a:ea typeface="Quattrocento"/>
                <a:cs typeface="Quattrocento"/>
                <a:sym typeface="Quattrocento"/>
              </a:defRPr>
            </a:lvl1pPr>
            <a:lvl2pPr marL="776287" indent="-230187" rtl="0">
              <a:lnSpc>
                <a:spcPct val="100000"/>
              </a:lnSpc>
              <a:spcBef>
                <a:spcPts val="440"/>
              </a:spcBef>
              <a:spcAft>
                <a:spcPts val="0"/>
              </a:spcAft>
              <a:buClr>
                <a:schemeClr val="accent1"/>
              </a:buClr>
              <a:buFont typeface="Noto Sans Symbol"/>
              <a:buChar char="❧"/>
              <a:defRPr sz="2200" b="0" i="0" u="none">
                <a:solidFill>
                  <a:srgbClr val="262626"/>
                </a:solidFill>
                <a:latin typeface="Quattrocento"/>
                <a:ea typeface="Quattrocento"/>
                <a:cs typeface="Quattrocento"/>
                <a:sym typeface="Quattrocento"/>
              </a:defRPr>
            </a:lvl2pPr>
            <a:lvl3pPr marL="1143000" indent="-241300" rtl="0">
              <a:lnSpc>
                <a:spcPct val="100000"/>
              </a:lnSpc>
              <a:spcBef>
                <a:spcPts val="400"/>
              </a:spcBef>
              <a:spcAft>
                <a:spcPts val="0"/>
              </a:spcAft>
              <a:buClr>
                <a:schemeClr val="accent1"/>
              </a:buClr>
              <a:buFont typeface="Noto Sans Symbol"/>
              <a:buChar char="❧"/>
              <a:defRPr sz="2000" b="0" i="0" u="none">
                <a:solidFill>
                  <a:srgbClr val="262626"/>
                </a:solidFill>
                <a:latin typeface="Quattrocento"/>
                <a:ea typeface="Quattrocento"/>
                <a:cs typeface="Quattrocento"/>
                <a:sym typeface="Quattrocento"/>
              </a:defRPr>
            </a:lvl3pPr>
            <a:lvl4pPr marL="1508125" indent="-212725" rtl="0">
              <a:lnSpc>
                <a:spcPct val="100000"/>
              </a:lnSpc>
              <a:spcBef>
                <a:spcPts val="360"/>
              </a:spcBef>
              <a:spcAft>
                <a:spcPts val="0"/>
              </a:spcAft>
              <a:buClr>
                <a:schemeClr val="accent1"/>
              </a:buClr>
              <a:buFont typeface="Noto Sans Symbol"/>
              <a:buChar char="❧"/>
              <a:defRPr sz="1800" b="0" i="0" u="none">
                <a:solidFill>
                  <a:srgbClr val="262626"/>
                </a:solidFill>
                <a:latin typeface="Quattrocento"/>
                <a:ea typeface="Quattrocento"/>
                <a:cs typeface="Quattrocento"/>
                <a:sym typeface="Quattrocento"/>
              </a:defRPr>
            </a:lvl4pPr>
            <a:lvl5pPr marL="1828800" indent="-228600" rtl="0">
              <a:lnSpc>
                <a:spcPct val="100000"/>
              </a:lnSpc>
              <a:spcBef>
                <a:spcPts val="320"/>
              </a:spcBef>
              <a:spcAft>
                <a:spcPts val="0"/>
              </a:spcAft>
              <a:buClr>
                <a:schemeClr val="accent1"/>
              </a:buClr>
              <a:buFont typeface="Noto Sans Symbol"/>
              <a:buChar char="❧"/>
              <a:defRPr sz="1600" b="0" i="0" u="none">
                <a:solidFill>
                  <a:srgbClr val="262626"/>
                </a:solidFill>
                <a:latin typeface="Quattrocento"/>
                <a:ea typeface="Quattrocento"/>
                <a:cs typeface="Quattrocento"/>
                <a:sym typeface="Quattrocento"/>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7" name="Shape 247"/>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48" name="Shape 248"/>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49" name="Shape 249"/>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2" name="Shape 25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Quattrocento"/>
              <a:buNone/>
              <a:defRPr sz="2000">
                <a:solidFill>
                  <a:srgbClr val="888888"/>
                </a:solidFill>
              </a:defRPr>
            </a:lvl1pPr>
            <a:lvl2pPr marL="457200" indent="0" rtl="0">
              <a:spcBef>
                <a:spcPts val="0"/>
              </a:spcBef>
              <a:buClr>
                <a:srgbClr val="888888"/>
              </a:buClr>
              <a:buFont typeface="Quattrocento"/>
              <a:buNone/>
              <a:defRPr sz="1800">
                <a:solidFill>
                  <a:srgbClr val="888888"/>
                </a:solidFill>
              </a:defRPr>
            </a:lvl2pPr>
            <a:lvl3pPr marL="914400" indent="0" rtl="0">
              <a:spcBef>
                <a:spcPts val="0"/>
              </a:spcBef>
              <a:buClr>
                <a:srgbClr val="888888"/>
              </a:buClr>
              <a:buFont typeface="Quattrocento"/>
              <a:buNone/>
              <a:defRPr sz="1600">
                <a:solidFill>
                  <a:srgbClr val="888888"/>
                </a:solidFill>
              </a:defRPr>
            </a:lvl3pPr>
            <a:lvl4pPr marL="1371600" indent="0" rtl="0">
              <a:spcBef>
                <a:spcPts val="0"/>
              </a:spcBef>
              <a:buClr>
                <a:srgbClr val="888888"/>
              </a:buClr>
              <a:buFont typeface="Quattrocento"/>
              <a:buNone/>
              <a:defRPr sz="1400">
                <a:solidFill>
                  <a:srgbClr val="888888"/>
                </a:solidFill>
              </a:defRPr>
            </a:lvl4pPr>
            <a:lvl5pPr marL="1828800" indent="0" rtl="0">
              <a:spcBef>
                <a:spcPts val="0"/>
              </a:spcBef>
              <a:buClr>
                <a:srgbClr val="888888"/>
              </a:buClr>
              <a:buFont typeface="Quattrocento"/>
              <a:buNone/>
              <a:defRPr sz="1400">
                <a:solidFill>
                  <a:srgbClr val="888888"/>
                </a:solidFill>
              </a:defRPr>
            </a:lvl5pPr>
            <a:lvl6pPr marL="2286000" indent="0" rtl="0">
              <a:spcBef>
                <a:spcPts val="0"/>
              </a:spcBef>
              <a:buClr>
                <a:srgbClr val="888888"/>
              </a:buClr>
              <a:buNone/>
              <a:defRPr sz="1400">
                <a:solidFill>
                  <a:srgbClr val="888888"/>
                </a:solidFill>
              </a:defRPr>
            </a:lvl6pPr>
            <a:lvl7pPr marL="2743200" indent="0" rtl="0">
              <a:spcBef>
                <a:spcPts val="0"/>
              </a:spcBef>
              <a:buClr>
                <a:srgbClr val="888888"/>
              </a:buClr>
              <a:buNone/>
              <a:defRPr sz="1400">
                <a:solidFill>
                  <a:srgbClr val="888888"/>
                </a:solidFill>
              </a:defRPr>
            </a:lvl7pPr>
            <a:lvl8pPr marL="3200400" indent="0" rtl="0">
              <a:spcBef>
                <a:spcPts val="0"/>
              </a:spcBef>
              <a:buClr>
                <a:srgbClr val="888888"/>
              </a:buClr>
              <a:buNone/>
              <a:defRPr sz="1400">
                <a:solidFill>
                  <a:srgbClr val="888888"/>
                </a:solidFill>
              </a:defRPr>
            </a:lvl8pPr>
            <a:lvl9pPr marL="3657600" indent="0" rtl="0">
              <a:spcBef>
                <a:spcPts val="0"/>
              </a:spcBef>
              <a:buClr>
                <a:srgbClr val="888888"/>
              </a:buClr>
              <a:buNone/>
              <a:defRPr sz="1400">
                <a:solidFill>
                  <a:srgbClr val="888888"/>
                </a:solidFill>
              </a:defRPr>
            </a:lvl9pPr>
          </a:lstStyle>
          <a:p>
            <a:endParaRPr/>
          </a:p>
        </p:txBody>
      </p:sp>
      <p:sp>
        <p:nvSpPr>
          <p:cNvPr id="253" name="Shape 253"/>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54" name="Shape 254"/>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55" name="Shape 255"/>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688975" y="569912"/>
            <a:ext cx="7756525" cy="1054100"/>
          </a:xfrm>
          <a:prstGeom prst="rect">
            <a:avLst/>
          </a:prstGeom>
          <a:noFill/>
          <a:ln>
            <a:noFill/>
          </a:ln>
        </p:spPr>
        <p:txBody>
          <a:bodyPr lIns="91425" tIns="91425" rIns="91425" bIns="91425" anchor="ctr" anchorCtr="0"/>
          <a:lstStyle>
            <a:lvl1pPr marL="0" indent="0" algn="ctr" rtl="0">
              <a:lnSpc>
                <a:spcPct val="100000"/>
              </a:lnSpc>
              <a:spcBef>
                <a:spcPts val="0"/>
              </a:spcBef>
              <a:spcAft>
                <a:spcPts val="0"/>
              </a:spcAft>
              <a:buClr>
                <a:schemeClr val="dk2"/>
              </a:buClr>
              <a:buFont typeface="Quattrocento"/>
              <a:buNone/>
              <a:defRPr sz="5400" b="0" i="0" u="none" baseline="0">
                <a:solidFill>
                  <a:schemeClr val="dk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8" name="Shape 25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59" name="Shape 25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60" name="Shape 260"/>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1" name="Shape 261"/>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2" name="Shape 262"/>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688975" y="569912"/>
            <a:ext cx="7756525" cy="10541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5" name="Shape 26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Quattrocento"/>
              <a:buNone/>
              <a:defRPr sz="2400" b="1"/>
            </a:lvl1pPr>
            <a:lvl2pPr marL="457200" indent="0" rtl="0">
              <a:spcBef>
                <a:spcPts val="0"/>
              </a:spcBef>
              <a:buFont typeface="Quattrocento"/>
              <a:buNone/>
              <a:defRPr sz="2000" b="1"/>
            </a:lvl2pPr>
            <a:lvl3pPr marL="914400" indent="0" rtl="0">
              <a:spcBef>
                <a:spcPts val="0"/>
              </a:spcBef>
              <a:buFont typeface="Quattrocento"/>
              <a:buNone/>
              <a:defRPr sz="1800" b="1"/>
            </a:lvl3pPr>
            <a:lvl4pPr marL="1371600" indent="0" rtl="0">
              <a:spcBef>
                <a:spcPts val="0"/>
              </a:spcBef>
              <a:buFont typeface="Quattrocento"/>
              <a:buNone/>
              <a:defRPr sz="1600" b="1"/>
            </a:lvl4pPr>
            <a:lvl5pPr marL="1828800" indent="0" rtl="0">
              <a:spcBef>
                <a:spcPts val="0"/>
              </a:spcBef>
              <a:buFont typeface="Quattrocento"/>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266" name="Shape 26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267" name="Shape 26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Quattrocento"/>
              <a:buNone/>
              <a:defRPr sz="2400" b="1"/>
            </a:lvl1pPr>
            <a:lvl2pPr marL="457200" indent="0" rtl="0">
              <a:spcBef>
                <a:spcPts val="0"/>
              </a:spcBef>
              <a:buFont typeface="Quattrocento"/>
              <a:buNone/>
              <a:defRPr sz="2000" b="1"/>
            </a:lvl2pPr>
            <a:lvl3pPr marL="914400" indent="0" rtl="0">
              <a:spcBef>
                <a:spcPts val="0"/>
              </a:spcBef>
              <a:buFont typeface="Quattrocento"/>
              <a:buNone/>
              <a:defRPr sz="1800" b="1"/>
            </a:lvl3pPr>
            <a:lvl4pPr marL="1371600" indent="0" rtl="0">
              <a:spcBef>
                <a:spcPts val="0"/>
              </a:spcBef>
              <a:buFont typeface="Quattrocento"/>
              <a:buNone/>
              <a:defRPr sz="1600" b="1"/>
            </a:lvl4pPr>
            <a:lvl5pPr marL="1828800" indent="0" rtl="0">
              <a:spcBef>
                <a:spcPts val="0"/>
              </a:spcBef>
              <a:buFont typeface="Quattrocento"/>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268" name="Shape 26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269" name="Shape 269"/>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70" name="Shape 270"/>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71" name="Shape 271"/>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688975" y="569912"/>
            <a:ext cx="7756525" cy="1054100"/>
          </a:xfrm>
          <a:prstGeom prst="rect">
            <a:avLst/>
          </a:prstGeom>
          <a:noFill/>
          <a:ln>
            <a:noFill/>
          </a:ln>
        </p:spPr>
        <p:txBody>
          <a:bodyPr lIns="91425" tIns="91425" rIns="91425" bIns="91425" anchor="ctr" anchorCtr="0"/>
          <a:lstStyle>
            <a:lvl1pPr marL="0" indent="0" algn="ctr" rtl="0">
              <a:lnSpc>
                <a:spcPct val="100000"/>
              </a:lnSpc>
              <a:spcBef>
                <a:spcPts val="0"/>
              </a:spcBef>
              <a:spcAft>
                <a:spcPts val="0"/>
              </a:spcAft>
              <a:buClr>
                <a:schemeClr val="dk2"/>
              </a:buClr>
              <a:buFont typeface="Quattrocento"/>
              <a:buNone/>
              <a:defRPr sz="5400" b="0" i="0" u="none" baseline="0">
                <a:solidFill>
                  <a:schemeClr val="dk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4" name="Shape 274"/>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75" name="Shape 275"/>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76" name="Shape 276"/>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88975" y="569912"/>
            <a:ext cx="7756525" cy="1054100"/>
          </a:xfrm>
          <a:prstGeom prst="rect">
            <a:avLst/>
          </a:prstGeom>
          <a:noFill/>
          <a:ln>
            <a:noFill/>
          </a:ln>
        </p:spPr>
        <p:txBody>
          <a:bodyPr lIns="91425" tIns="91425" rIns="91425" bIns="91425" anchor="ctr" anchorCtr="0"/>
          <a:lstStyle>
            <a:lvl1pPr marL="0" indent="0" algn="ctr" rtl="0">
              <a:lnSpc>
                <a:spcPct val="100000"/>
              </a:lnSpc>
              <a:spcBef>
                <a:spcPts val="0"/>
              </a:spcBef>
              <a:spcAft>
                <a:spcPts val="0"/>
              </a:spcAft>
              <a:buClr>
                <a:schemeClr val="dk2"/>
              </a:buClr>
              <a:buFont typeface="Quattrocento"/>
              <a:buNone/>
              <a:defRPr sz="5400" b="0" i="0" u="none" baseline="0">
                <a:solidFill>
                  <a:schemeClr val="dk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698500" y="2247900"/>
            <a:ext cx="7746999" cy="3878262"/>
          </a:xfrm>
          <a:prstGeom prst="rect">
            <a:avLst/>
          </a:prstGeom>
          <a:noFill/>
          <a:ln>
            <a:noFill/>
          </a:ln>
        </p:spPr>
        <p:txBody>
          <a:bodyPr lIns="91425" tIns="91425" rIns="91425" bIns="91425" anchor="t" anchorCtr="0"/>
          <a:lstStyle>
            <a:lvl1pPr marL="365125" indent="-212725" algn="l" rtl="0">
              <a:lnSpc>
                <a:spcPct val="100000"/>
              </a:lnSpc>
              <a:spcBef>
                <a:spcPts val="480"/>
              </a:spcBef>
              <a:spcAft>
                <a:spcPts val="0"/>
              </a:spcAft>
              <a:buClr>
                <a:schemeClr val="accent1"/>
              </a:buClr>
              <a:buFont typeface="Noto Sans Symbol"/>
              <a:buChar char="❧"/>
              <a:defRPr sz="2400" b="0" i="0" u="none" baseline="0">
                <a:solidFill>
                  <a:srgbClr val="FFFFFF"/>
                </a:solidFill>
                <a:latin typeface="Quattrocento"/>
                <a:ea typeface="Quattrocento"/>
                <a:cs typeface="Quattrocento"/>
                <a:sym typeface="Quattrocento"/>
              </a:defRPr>
            </a:lvl1pPr>
            <a:lvl2pPr marL="776287" indent="-230187" rtl="0">
              <a:lnSpc>
                <a:spcPct val="100000"/>
              </a:lnSpc>
              <a:spcBef>
                <a:spcPts val="440"/>
              </a:spcBef>
              <a:spcAft>
                <a:spcPts val="0"/>
              </a:spcAft>
              <a:buClr>
                <a:schemeClr val="accent1"/>
              </a:buClr>
              <a:buFont typeface="Noto Sans Symbol"/>
              <a:buChar char="❧"/>
              <a:defRPr sz="2200" b="0" i="0" u="none">
                <a:solidFill>
                  <a:srgbClr val="FFFFFF"/>
                </a:solidFill>
                <a:latin typeface="Quattrocento"/>
                <a:ea typeface="Quattrocento"/>
                <a:cs typeface="Quattrocento"/>
                <a:sym typeface="Quattrocento"/>
              </a:defRPr>
            </a:lvl2pPr>
            <a:lvl3pPr marL="1143000" indent="-241300" rtl="0">
              <a:lnSpc>
                <a:spcPct val="100000"/>
              </a:lnSpc>
              <a:spcBef>
                <a:spcPts val="400"/>
              </a:spcBef>
              <a:spcAft>
                <a:spcPts val="0"/>
              </a:spcAft>
              <a:buClr>
                <a:schemeClr val="accent1"/>
              </a:buClr>
              <a:buFont typeface="Noto Sans Symbol"/>
              <a:buChar char="❧"/>
              <a:defRPr sz="2000" b="0" i="0" u="none">
                <a:solidFill>
                  <a:srgbClr val="FFFFFF"/>
                </a:solidFill>
                <a:latin typeface="Quattrocento"/>
                <a:ea typeface="Quattrocento"/>
                <a:cs typeface="Quattrocento"/>
                <a:sym typeface="Quattrocento"/>
              </a:defRPr>
            </a:lvl3pPr>
            <a:lvl4pPr marL="1508125" indent="-212725" rtl="0">
              <a:lnSpc>
                <a:spcPct val="100000"/>
              </a:lnSpc>
              <a:spcBef>
                <a:spcPts val="360"/>
              </a:spcBef>
              <a:spcAft>
                <a:spcPts val="0"/>
              </a:spcAft>
              <a:buClr>
                <a:schemeClr val="accent1"/>
              </a:buClr>
              <a:buFont typeface="Noto Sans Symbol"/>
              <a:buChar char="❧"/>
              <a:defRPr sz="1800" b="0" i="0" u="none">
                <a:solidFill>
                  <a:srgbClr val="FFFFFF"/>
                </a:solidFill>
                <a:latin typeface="Quattrocento"/>
                <a:ea typeface="Quattrocento"/>
                <a:cs typeface="Quattrocento"/>
                <a:sym typeface="Quattrocento"/>
              </a:defRPr>
            </a:lvl4pPr>
            <a:lvl5pPr marL="1828800" indent="-228600" rtl="0">
              <a:lnSpc>
                <a:spcPct val="100000"/>
              </a:lnSpc>
              <a:spcBef>
                <a:spcPts val="320"/>
              </a:spcBef>
              <a:spcAft>
                <a:spcPts val="0"/>
              </a:spcAft>
              <a:buClr>
                <a:schemeClr val="accent1"/>
              </a:buClr>
              <a:buFont typeface="Noto Sans Symbol"/>
              <a:buChar char="❧"/>
              <a:defRPr sz="1600" b="0" i="0" u="none">
                <a:solidFill>
                  <a:srgbClr val="FFFFFF"/>
                </a:solidFill>
                <a:latin typeface="Quattrocento"/>
                <a:ea typeface="Quattrocento"/>
                <a:cs typeface="Quattrocento"/>
                <a:sym typeface="Quattrocento"/>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 name="Shape 26"/>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7" name="Shape 27"/>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9" name="Shape 27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280" name="Shape 28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Quattrocento"/>
              <a:buNone/>
              <a:defRPr sz="1400"/>
            </a:lvl1pPr>
            <a:lvl2pPr marL="457200" indent="0" rtl="0">
              <a:spcBef>
                <a:spcPts val="0"/>
              </a:spcBef>
              <a:buFont typeface="Quattrocento"/>
              <a:buNone/>
              <a:defRPr sz="1200"/>
            </a:lvl2pPr>
            <a:lvl3pPr marL="914400" indent="0" rtl="0">
              <a:spcBef>
                <a:spcPts val="0"/>
              </a:spcBef>
              <a:buFont typeface="Quattrocento"/>
              <a:buNone/>
              <a:defRPr sz="1000"/>
            </a:lvl3pPr>
            <a:lvl4pPr marL="1371600" indent="0" rtl="0">
              <a:spcBef>
                <a:spcPts val="0"/>
              </a:spcBef>
              <a:buFont typeface="Quattrocento"/>
              <a:buNone/>
              <a:defRPr sz="900"/>
            </a:lvl4pPr>
            <a:lvl5pPr marL="1828800" indent="0" rtl="0">
              <a:spcBef>
                <a:spcPts val="0"/>
              </a:spcBef>
              <a:buFont typeface="Quattrocento"/>
              <a:buNone/>
              <a:defRPr sz="900"/>
            </a:lvl5pPr>
            <a:lvl6pPr marL="2286000" indent="0" rtl="0">
              <a:spcBef>
                <a:spcPts val="0"/>
              </a:spcBef>
              <a:buNone/>
              <a:defRPr sz="900"/>
            </a:lvl6pPr>
            <a:lvl7pPr marL="2743200" indent="0" rtl="0">
              <a:spcBef>
                <a:spcPts val="0"/>
              </a:spcBef>
              <a:buNone/>
              <a:defRPr sz="900"/>
            </a:lvl7pPr>
            <a:lvl8pPr marL="3200400" indent="0" rtl="0">
              <a:spcBef>
                <a:spcPts val="0"/>
              </a:spcBef>
              <a:buNone/>
              <a:defRPr sz="900"/>
            </a:lvl8pPr>
            <a:lvl9pPr marL="3657600" indent="0" rtl="0">
              <a:spcBef>
                <a:spcPts val="0"/>
              </a:spcBef>
              <a:buNone/>
              <a:defRPr sz="900"/>
            </a:lvl9pPr>
          </a:lstStyle>
          <a:p>
            <a:endParaRPr/>
          </a:p>
        </p:txBody>
      </p:sp>
      <p:sp>
        <p:nvSpPr>
          <p:cNvPr id="281" name="Shape 281"/>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82" name="Shape 282"/>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83" name="Shape 283"/>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6" name="Shape 28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spcBef>
                <a:spcPts val="0"/>
              </a:spcBef>
              <a:buFont typeface="Arial"/>
              <a:buNone/>
              <a:defRPr sz="2000" b="0" i="0" u="none" strike="noStrike" cap="none" baseline="0"/>
            </a:lvl6pPr>
            <a:lvl7pPr marL="2743200" marR="0" indent="0" algn="l" rtl="0">
              <a:spcBef>
                <a:spcPts val="0"/>
              </a:spcBef>
              <a:buFont typeface="Arial"/>
              <a:buNone/>
              <a:defRPr sz="2000" b="0" i="0" u="none" strike="noStrike" cap="none" baseline="0"/>
            </a:lvl7pPr>
            <a:lvl8pPr marL="3200400" marR="0" indent="0" algn="l" rtl="0">
              <a:spcBef>
                <a:spcPts val="0"/>
              </a:spcBef>
              <a:buFont typeface="Arial"/>
              <a:buNone/>
              <a:defRPr sz="2000" b="0" i="0" u="none" strike="noStrike" cap="none" baseline="0"/>
            </a:lvl8pPr>
            <a:lvl9pPr marL="3657600" marR="0" indent="0" algn="l" rtl="0">
              <a:spcBef>
                <a:spcPts val="0"/>
              </a:spcBef>
              <a:buFont typeface="Arial"/>
              <a:buNone/>
              <a:defRPr sz="2000" b="0" i="0" u="none" strike="noStrike" cap="none" baseline="0"/>
            </a:lvl9pPr>
          </a:lstStyle>
          <a:p>
            <a:endParaRPr/>
          </a:p>
        </p:txBody>
      </p:sp>
      <p:sp>
        <p:nvSpPr>
          <p:cNvPr id="287" name="Shape 28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Quattrocento"/>
              <a:buNone/>
              <a:defRPr sz="1400"/>
            </a:lvl1pPr>
            <a:lvl2pPr marL="457200" indent="0" rtl="0">
              <a:spcBef>
                <a:spcPts val="0"/>
              </a:spcBef>
              <a:buFont typeface="Quattrocento"/>
              <a:buNone/>
              <a:defRPr sz="1200"/>
            </a:lvl2pPr>
            <a:lvl3pPr marL="914400" indent="0" rtl="0">
              <a:spcBef>
                <a:spcPts val="0"/>
              </a:spcBef>
              <a:buFont typeface="Quattrocento"/>
              <a:buNone/>
              <a:defRPr sz="1000"/>
            </a:lvl3pPr>
            <a:lvl4pPr marL="1371600" indent="0" rtl="0">
              <a:spcBef>
                <a:spcPts val="0"/>
              </a:spcBef>
              <a:buFont typeface="Quattrocento"/>
              <a:buNone/>
              <a:defRPr sz="900"/>
            </a:lvl4pPr>
            <a:lvl5pPr marL="1828800" indent="0" rtl="0">
              <a:spcBef>
                <a:spcPts val="0"/>
              </a:spcBef>
              <a:buFont typeface="Quattrocento"/>
              <a:buNone/>
              <a:defRPr sz="900"/>
            </a:lvl5pPr>
            <a:lvl6pPr marL="2286000" indent="0" rtl="0">
              <a:spcBef>
                <a:spcPts val="0"/>
              </a:spcBef>
              <a:buNone/>
              <a:defRPr sz="900"/>
            </a:lvl6pPr>
            <a:lvl7pPr marL="2743200" indent="0" rtl="0">
              <a:spcBef>
                <a:spcPts val="0"/>
              </a:spcBef>
              <a:buNone/>
              <a:defRPr sz="900"/>
            </a:lvl7pPr>
            <a:lvl8pPr marL="3200400" indent="0" rtl="0">
              <a:spcBef>
                <a:spcPts val="0"/>
              </a:spcBef>
              <a:buNone/>
              <a:defRPr sz="900"/>
            </a:lvl8pPr>
            <a:lvl9pPr marL="3657600" indent="0" rtl="0">
              <a:spcBef>
                <a:spcPts val="0"/>
              </a:spcBef>
              <a:buNone/>
              <a:defRPr sz="900"/>
            </a:lvl9pPr>
          </a:lstStyle>
          <a:p>
            <a:endParaRPr/>
          </a:p>
        </p:txBody>
      </p:sp>
      <p:sp>
        <p:nvSpPr>
          <p:cNvPr id="288" name="Shape 288"/>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89" name="Shape 289"/>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90" name="Shape 290"/>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688975" y="569912"/>
            <a:ext cx="7756525" cy="1054100"/>
          </a:xfrm>
          <a:prstGeom prst="rect">
            <a:avLst/>
          </a:prstGeom>
          <a:noFill/>
          <a:ln>
            <a:noFill/>
          </a:ln>
        </p:spPr>
        <p:txBody>
          <a:bodyPr lIns="91425" tIns="91425" rIns="91425" bIns="91425" anchor="ctr" anchorCtr="0"/>
          <a:lstStyle>
            <a:lvl1pPr marL="0" indent="0" algn="ctr" rtl="0">
              <a:lnSpc>
                <a:spcPct val="100000"/>
              </a:lnSpc>
              <a:spcBef>
                <a:spcPts val="0"/>
              </a:spcBef>
              <a:spcAft>
                <a:spcPts val="0"/>
              </a:spcAft>
              <a:buClr>
                <a:schemeClr val="dk2"/>
              </a:buClr>
              <a:buFont typeface="Quattrocento"/>
              <a:buNone/>
              <a:defRPr sz="5400" b="0" i="0" u="none" baseline="0">
                <a:solidFill>
                  <a:schemeClr val="dk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3" name="Shape 293"/>
          <p:cNvSpPr txBox="1">
            <a:spLocks noGrp="1"/>
          </p:cNvSpPr>
          <p:nvPr>
            <p:ph type="body" idx="1"/>
          </p:nvPr>
        </p:nvSpPr>
        <p:spPr>
          <a:xfrm rot="5400000">
            <a:off x="2632868" y="313531"/>
            <a:ext cx="3878262" cy="7746999"/>
          </a:xfrm>
          <a:prstGeom prst="rect">
            <a:avLst/>
          </a:prstGeom>
          <a:noFill/>
          <a:ln>
            <a:noFill/>
          </a:ln>
        </p:spPr>
        <p:txBody>
          <a:bodyPr lIns="91425" tIns="91425" rIns="91425" bIns="91425" anchor="t" anchorCtr="0"/>
          <a:lstStyle>
            <a:lvl1pPr marL="365125" indent="-212725" algn="l" rtl="0">
              <a:lnSpc>
                <a:spcPct val="100000"/>
              </a:lnSpc>
              <a:spcBef>
                <a:spcPts val="480"/>
              </a:spcBef>
              <a:spcAft>
                <a:spcPts val="0"/>
              </a:spcAft>
              <a:buClr>
                <a:schemeClr val="accent1"/>
              </a:buClr>
              <a:buFont typeface="Noto Sans Symbol"/>
              <a:buChar char="❧"/>
              <a:defRPr sz="2400" b="0" i="0" u="none" baseline="0">
                <a:solidFill>
                  <a:srgbClr val="262626"/>
                </a:solidFill>
                <a:latin typeface="Quattrocento"/>
                <a:ea typeface="Quattrocento"/>
                <a:cs typeface="Quattrocento"/>
                <a:sym typeface="Quattrocento"/>
              </a:defRPr>
            </a:lvl1pPr>
            <a:lvl2pPr marL="776287" indent="-230187" rtl="0">
              <a:lnSpc>
                <a:spcPct val="100000"/>
              </a:lnSpc>
              <a:spcBef>
                <a:spcPts val="440"/>
              </a:spcBef>
              <a:spcAft>
                <a:spcPts val="0"/>
              </a:spcAft>
              <a:buClr>
                <a:schemeClr val="accent1"/>
              </a:buClr>
              <a:buFont typeface="Noto Sans Symbol"/>
              <a:buChar char="❧"/>
              <a:defRPr sz="2200" b="0" i="0" u="none">
                <a:solidFill>
                  <a:srgbClr val="262626"/>
                </a:solidFill>
                <a:latin typeface="Quattrocento"/>
                <a:ea typeface="Quattrocento"/>
                <a:cs typeface="Quattrocento"/>
                <a:sym typeface="Quattrocento"/>
              </a:defRPr>
            </a:lvl2pPr>
            <a:lvl3pPr marL="1143000" indent="-241300" rtl="0">
              <a:lnSpc>
                <a:spcPct val="100000"/>
              </a:lnSpc>
              <a:spcBef>
                <a:spcPts val="400"/>
              </a:spcBef>
              <a:spcAft>
                <a:spcPts val="0"/>
              </a:spcAft>
              <a:buClr>
                <a:schemeClr val="accent1"/>
              </a:buClr>
              <a:buFont typeface="Noto Sans Symbol"/>
              <a:buChar char="❧"/>
              <a:defRPr sz="2000" b="0" i="0" u="none">
                <a:solidFill>
                  <a:srgbClr val="262626"/>
                </a:solidFill>
                <a:latin typeface="Quattrocento"/>
                <a:ea typeface="Quattrocento"/>
                <a:cs typeface="Quattrocento"/>
                <a:sym typeface="Quattrocento"/>
              </a:defRPr>
            </a:lvl3pPr>
            <a:lvl4pPr marL="1508125" indent="-212725" rtl="0">
              <a:lnSpc>
                <a:spcPct val="100000"/>
              </a:lnSpc>
              <a:spcBef>
                <a:spcPts val="360"/>
              </a:spcBef>
              <a:spcAft>
                <a:spcPts val="0"/>
              </a:spcAft>
              <a:buClr>
                <a:schemeClr val="accent1"/>
              </a:buClr>
              <a:buFont typeface="Noto Sans Symbol"/>
              <a:buChar char="❧"/>
              <a:defRPr sz="1800" b="0" i="0" u="none">
                <a:solidFill>
                  <a:srgbClr val="262626"/>
                </a:solidFill>
                <a:latin typeface="Quattrocento"/>
                <a:ea typeface="Quattrocento"/>
                <a:cs typeface="Quattrocento"/>
                <a:sym typeface="Quattrocento"/>
              </a:defRPr>
            </a:lvl4pPr>
            <a:lvl5pPr marL="1828800" indent="-228600" rtl="0">
              <a:lnSpc>
                <a:spcPct val="100000"/>
              </a:lnSpc>
              <a:spcBef>
                <a:spcPts val="320"/>
              </a:spcBef>
              <a:spcAft>
                <a:spcPts val="0"/>
              </a:spcAft>
              <a:buClr>
                <a:schemeClr val="accent1"/>
              </a:buClr>
              <a:buFont typeface="Noto Sans Symbol"/>
              <a:buChar char="❧"/>
              <a:defRPr sz="1600" b="0" i="0" u="none">
                <a:solidFill>
                  <a:srgbClr val="262626"/>
                </a:solidFill>
                <a:latin typeface="Quattrocento"/>
                <a:ea typeface="Quattrocento"/>
                <a:cs typeface="Quattrocento"/>
                <a:sym typeface="Quattrocento"/>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4" name="Shape 294"/>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95" name="Shape 295"/>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96" name="Shape 296"/>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indent="0" algn="ctr" rtl="0">
              <a:lnSpc>
                <a:spcPct val="100000"/>
              </a:lnSpc>
              <a:spcBef>
                <a:spcPts val="0"/>
              </a:spcBef>
              <a:spcAft>
                <a:spcPts val="0"/>
              </a:spcAft>
              <a:buClr>
                <a:schemeClr val="dk2"/>
              </a:buClr>
              <a:buFont typeface="Quattrocento"/>
              <a:buNone/>
              <a:defRPr sz="5400" b="0" i="0" u="none" baseline="0">
                <a:solidFill>
                  <a:schemeClr val="dk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9" name="Shape 29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65125" indent="-212725" algn="l" rtl="0">
              <a:lnSpc>
                <a:spcPct val="100000"/>
              </a:lnSpc>
              <a:spcBef>
                <a:spcPts val="480"/>
              </a:spcBef>
              <a:spcAft>
                <a:spcPts val="0"/>
              </a:spcAft>
              <a:buClr>
                <a:schemeClr val="accent1"/>
              </a:buClr>
              <a:buFont typeface="Noto Sans Symbol"/>
              <a:buChar char="❧"/>
              <a:defRPr sz="2400" b="0" i="0" u="none" baseline="0">
                <a:solidFill>
                  <a:srgbClr val="262626"/>
                </a:solidFill>
                <a:latin typeface="Quattrocento"/>
                <a:ea typeface="Quattrocento"/>
                <a:cs typeface="Quattrocento"/>
                <a:sym typeface="Quattrocento"/>
              </a:defRPr>
            </a:lvl1pPr>
            <a:lvl2pPr marL="776287" indent="-230187" rtl="0">
              <a:lnSpc>
                <a:spcPct val="100000"/>
              </a:lnSpc>
              <a:spcBef>
                <a:spcPts val="440"/>
              </a:spcBef>
              <a:spcAft>
                <a:spcPts val="0"/>
              </a:spcAft>
              <a:buClr>
                <a:schemeClr val="accent1"/>
              </a:buClr>
              <a:buFont typeface="Noto Sans Symbol"/>
              <a:buChar char="❧"/>
              <a:defRPr sz="2200" b="0" i="0" u="none">
                <a:solidFill>
                  <a:srgbClr val="262626"/>
                </a:solidFill>
                <a:latin typeface="Quattrocento"/>
                <a:ea typeface="Quattrocento"/>
                <a:cs typeface="Quattrocento"/>
                <a:sym typeface="Quattrocento"/>
              </a:defRPr>
            </a:lvl2pPr>
            <a:lvl3pPr marL="1143000" indent="-241300" rtl="0">
              <a:lnSpc>
                <a:spcPct val="100000"/>
              </a:lnSpc>
              <a:spcBef>
                <a:spcPts val="400"/>
              </a:spcBef>
              <a:spcAft>
                <a:spcPts val="0"/>
              </a:spcAft>
              <a:buClr>
                <a:schemeClr val="accent1"/>
              </a:buClr>
              <a:buFont typeface="Noto Sans Symbol"/>
              <a:buChar char="❧"/>
              <a:defRPr sz="2000" b="0" i="0" u="none">
                <a:solidFill>
                  <a:srgbClr val="262626"/>
                </a:solidFill>
                <a:latin typeface="Quattrocento"/>
                <a:ea typeface="Quattrocento"/>
                <a:cs typeface="Quattrocento"/>
                <a:sym typeface="Quattrocento"/>
              </a:defRPr>
            </a:lvl3pPr>
            <a:lvl4pPr marL="1508125" indent="-212725" rtl="0">
              <a:lnSpc>
                <a:spcPct val="100000"/>
              </a:lnSpc>
              <a:spcBef>
                <a:spcPts val="360"/>
              </a:spcBef>
              <a:spcAft>
                <a:spcPts val="0"/>
              </a:spcAft>
              <a:buClr>
                <a:schemeClr val="accent1"/>
              </a:buClr>
              <a:buFont typeface="Noto Sans Symbol"/>
              <a:buChar char="❧"/>
              <a:defRPr sz="1800" b="0" i="0" u="none">
                <a:solidFill>
                  <a:srgbClr val="262626"/>
                </a:solidFill>
                <a:latin typeface="Quattrocento"/>
                <a:ea typeface="Quattrocento"/>
                <a:cs typeface="Quattrocento"/>
                <a:sym typeface="Quattrocento"/>
              </a:defRPr>
            </a:lvl4pPr>
            <a:lvl5pPr marL="1828800" indent="-228600" rtl="0">
              <a:lnSpc>
                <a:spcPct val="100000"/>
              </a:lnSpc>
              <a:spcBef>
                <a:spcPts val="320"/>
              </a:spcBef>
              <a:spcAft>
                <a:spcPts val="0"/>
              </a:spcAft>
              <a:buClr>
                <a:schemeClr val="accent1"/>
              </a:buClr>
              <a:buFont typeface="Noto Sans Symbol"/>
              <a:buChar char="❧"/>
              <a:defRPr sz="1600" b="0" i="0" u="none">
                <a:solidFill>
                  <a:srgbClr val="262626"/>
                </a:solidFill>
                <a:latin typeface="Quattrocento"/>
                <a:ea typeface="Quattrocento"/>
                <a:cs typeface="Quattrocento"/>
                <a:sym typeface="Quattrocento"/>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0" name="Shape 300"/>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01" name="Shape 301"/>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02" name="Shape 302"/>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chemeClr val="dk1"/>
              </a:buClr>
              <a:buFont typeface="Quattrocento"/>
              <a:buNone/>
              <a:defRPr sz="2000">
                <a:solidFill>
                  <a:schemeClr val="dk1"/>
                </a:solidFill>
              </a:defRPr>
            </a:lvl1pPr>
            <a:lvl2pPr marL="457200" indent="0" rtl="0">
              <a:spcBef>
                <a:spcPts val="0"/>
              </a:spcBef>
              <a:buClr>
                <a:schemeClr val="dk1"/>
              </a:buClr>
              <a:buFont typeface="Quattrocento"/>
              <a:buNone/>
              <a:defRPr sz="1800">
                <a:solidFill>
                  <a:schemeClr val="dk1"/>
                </a:solidFill>
              </a:defRPr>
            </a:lvl2pPr>
            <a:lvl3pPr marL="914400" indent="0" rtl="0">
              <a:spcBef>
                <a:spcPts val="0"/>
              </a:spcBef>
              <a:buClr>
                <a:schemeClr val="dk1"/>
              </a:buClr>
              <a:buFont typeface="Quattrocento"/>
              <a:buNone/>
              <a:defRPr sz="1600">
                <a:solidFill>
                  <a:schemeClr val="dk1"/>
                </a:solidFill>
              </a:defRPr>
            </a:lvl3pPr>
            <a:lvl4pPr marL="1371600" indent="0" rtl="0">
              <a:spcBef>
                <a:spcPts val="0"/>
              </a:spcBef>
              <a:buClr>
                <a:schemeClr val="dk1"/>
              </a:buClr>
              <a:buFont typeface="Quattrocento"/>
              <a:buNone/>
              <a:defRPr sz="1400">
                <a:solidFill>
                  <a:schemeClr val="dk1"/>
                </a:solidFill>
              </a:defRPr>
            </a:lvl4pPr>
            <a:lvl5pPr marL="1828800" indent="0" rtl="0">
              <a:spcBef>
                <a:spcPts val="0"/>
              </a:spcBef>
              <a:buClr>
                <a:schemeClr val="dk1"/>
              </a:buClr>
              <a:buFont typeface="Quattrocento"/>
              <a:buNone/>
              <a:defRPr sz="1400">
                <a:solidFill>
                  <a:schemeClr val="dk1"/>
                </a:solidFill>
              </a:defRPr>
            </a:lvl5pPr>
            <a:lvl6pPr marL="2286000" indent="0" rtl="0">
              <a:spcBef>
                <a:spcPts val="0"/>
              </a:spcBef>
              <a:buClr>
                <a:schemeClr val="dk1"/>
              </a:buClr>
              <a:buNone/>
              <a:defRPr sz="1400">
                <a:solidFill>
                  <a:schemeClr val="dk1"/>
                </a:solidFill>
              </a:defRPr>
            </a:lvl6pPr>
            <a:lvl7pPr marL="2743200" indent="0" rtl="0">
              <a:spcBef>
                <a:spcPts val="0"/>
              </a:spcBef>
              <a:buClr>
                <a:schemeClr val="dk1"/>
              </a:buClr>
              <a:buNone/>
              <a:defRPr sz="1400">
                <a:solidFill>
                  <a:schemeClr val="dk1"/>
                </a:solidFill>
              </a:defRPr>
            </a:lvl7pPr>
            <a:lvl8pPr marL="3200400" indent="0" rtl="0">
              <a:spcBef>
                <a:spcPts val="0"/>
              </a:spcBef>
              <a:buClr>
                <a:schemeClr val="dk1"/>
              </a:buClr>
              <a:buNone/>
              <a:defRPr sz="1400">
                <a:solidFill>
                  <a:schemeClr val="dk1"/>
                </a:solidFill>
              </a:defRPr>
            </a:lvl8pPr>
            <a:lvl9pPr marL="3657600" indent="0" rtl="0">
              <a:spcBef>
                <a:spcPts val="0"/>
              </a:spcBef>
              <a:buClr>
                <a:schemeClr val="dk1"/>
              </a:buClr>
              <a:buNone/>
              <a:defRPr sz="1400">
                <a:solidFill>
                  <a:schemeClr val="dk1"/>
                </a:solidFill>
              </a:defRPr>
            </a:lvl9pPr>
          </a:lstStyle>
          <a:p>
            <a:endParaRPr/>
          </a:p>
        </p:txBody>
      </p:sp>
      <p:sp>
        <p:nvSpPr>
          <p:cNvPr id="31" name="Shape 31"/>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2" name="Shape 32"/>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3" name="Shape 33"/>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8975" y="569912"/>
            <a:ext cx="7756525" cy="1054100"/>
          </a:xfrm>
          <a:prstGeom prst="rect">
            <a:avLst/>
          </a:prstGeom>
          <a:noFill/>
          <a:ln>
            <a:noFill/>
          </a:ln>
        </p:spPr>
        <p:txBody>
          <a:bodyPr lIns="91425" tIns="91425" rIns="91425" bIns="91425" anchor="ctr" anchorCtr="0"/>
          <a:lstStyle>
            <a:lvl1pPr marL="0" indent="0" algn="ctr" rtl="0">
              <a:lnSpc>
                <a:spcPct val="100000"/>
              </a:lnSpc>
              <a:spcBef>
                <a:spcPts val="0"/>
              </a:spcBef>
              <a:spcAft>
                <a:spcPts val="0"/>
              </a:spcAft>
              <a:buClr>
                <a:schemeClr val="dk2"/>
              </a:buClr>
              <a:buFont typeface="Quattrocento"/>
              <a:buNone/>
              <a:defRPr sz="5400" b="0" i="0" u="none" baseline="0">
                <a:solidFill>
                  <a:schemeClr val="dk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7" name="Shape 37"/>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8" name="Shape 38"/>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9" name="Shape 39"/>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0" name="Shape 40"/>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8975" y="569912"/>
            <a:ext cx="7756525" cy="10541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Quattrocento"/>
              <a:buNone/>
              <a:defRPr sz="2400" b="1"/>
            </a:lvl1pPr>
            <a:lvl2pPr marL="457200" indent="0" rtl="0">
              <a:spcBef>
                <a:spcPts val="0"/>
              </a:spcBef>
              <a:buFont typeface="Quattrocento"/>
              <a:buNone/>
              <a:defRPr sz="2000" b="1"/>
            </a:lvl2pPr>
            <a:lvl3pPr marL="914400" indent="0" rtl="0">
              <a:spcBef>
                <a:spcPts val="0"/>
              </a:spcBef>
              <a:buFont typeface="Quattrocento"/>
              <a:buNone/>
              <a:defRPr sz="1800" b="1"/>
            </a:lvl3pPr>
            <a:lvl4pPr marL="1371600" indent="0" rtl="0">
              <a:spcBef>
                <a:spcPts val="0"/>
              </a:spcBef>
              <a:buFont typeface="Quattrocento"/>
              <a:buNone/>
              <a:defRPr sz="1600" b="1"/>
            </a:lvl4pPr>
            <a:lvl5pPr marL="1828800" indent="0" rtl="0">
              <a:spcBef>
                <a:spcPts val="0"/>
              </a:spcBef>
              <a:buFont typeface="Quattrocento"/>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44" name="Shape 4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5" name="Shape 4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Quattrocento"/>
              <a:buNone/>
              <a:defRPr sz="2400" b="1"/>
            </a:lvl1pPr>
            <a:lvl2pPr marL="457200" indent="0" rtl="0">
              <a:spcBef>
                <a:spcPts val="0"/>
              </a:spcBef>
              <a:buFont typeface="Quattrocento"/>
              <a:buNone/>
              <a:defRPr sz="2000" b="1"/>
            </a:lvl2pPr>
            <a:lvl3pPr marL="914400" indent="0" rtl="0">
              <a:spcBef>
                <a:spcPts val="0"/>
              </a:spcBef>
              <a:buFont typeface="Quattrocento"/>
              <a:buNone/>
              <a:defRPr sz="1800" b="1"/>
            </a:lvl3pPr>
            <a:lvl4pPr marL="1371600" indent="0" rtl="0">
              <a:spcBef>
                <a:spcPts val="0"/>
              </a:spcBef>
              <a:buFont typeface="Quattrocento"/>
              <a:buNone/>
              <a:defRPr sz="1600" b="1"/>
            </a:lvl4pPr>
            <a:lvl5pPr marL="1828800" indent="0" rtl="0">
              <a:spcBef>
                <a:spcPts val="0"/>
              </a:spcBef>
              <a:buFont typeface="Quattrocento"/>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46" name="Shape 4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7" name="Shape 47"/>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8" name="Shape 48"/>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9" name="Shape 49"/>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88975" y="569912"/>
            <a:ext cx="7756525" cy="1054100"/>
          </a:xfrm>
          <a:prstGeom prst="rect">
            <a:avLst/>
          </a:prstGeom>
          <a:noFill/>
          <a:ln>
            <a:noFill/>
          </a:ln>
        </p:spPr>
        <p:txBody>
          <a:bodyPr lIns="91425" tIns="91425" rIns="91425" bIns="91425" anchor="ctr" anchorCtr="0"/>
          <a:lstStyle>
            <a:lvl1pPr marL="0" indent="0" algn="ctr" rtl="0">
              <a:lnSpc>
                <a:spcPct val="100000"/>
              </a:lnSpc>
              <a:spcBef>
                <a:spcPts val="0"/>
              </a:spcBef>
              <a:spcAft>
                <a:spcPts val="0"/>
              </a:spcAft>
              <a:buClr>
                <a:schemeClr val="dk2"/>
              </a:buClr>
              <a:buFont typeface="Quattrocento"/>
              <a:buNone/>
              <a:defRPr sz="5400" b="0" i="0" u="none" baseline="0">
                <a:solidFill>
                  <a:schemeClr val="dk2"/>
                </a:solidFill>
                <a:latin typeface="Quattrocento"/>
                <a:ea typeface="Quattrocento"/>
                <a:cs typeface="Quattrocento"/>
                <a:sym typeface="Quattrocent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3" name="Shape 53"/>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4" name="Shape 54"/>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58" name="Shape 5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Quattrocento"/>
              <a:buNone/>
              <a:defRPr sz="1400"/>
            </a:lvl1pPr>
            <a:lvl2pPr marL="457200" indent="0" rtl="0">
              <a:spcBef>
                <a:spcPts val="0"/>
              </a:spcBef>
              <a:buFont typeface="Quattrocento"/>
              <a:buNone/>
              <a:defRPr sz="1200"/>
            </a:lvl2pPr>
            <a:lvl3pPr marL="914400" indent="0" rtl="0">
              <a:spcBef>
                <a:spcPts val="0"/>
              </a:spcBef>
              <a:buFont typeface="Quattrocento"/>
              <a:buNone/>
              <a:defRPr sz="1000"/>
            </a:lvl3pPr>
            <a:lvl4pPr marL="1371600" indent="0" rtl="0">
              <a:spcBef>
                <a:spcPts val="0"/>
              </a:spcBef>
              <a:buFont typeface="Quattrocento"/>
              <a:buNone/>
              <a:defRPr sz="900"/>
            </a:lvl4pPr>
            <a:lvl5pPr marL="1828800" indent="0" rtl="0">
              <a:spcBef>
                <a:spcPts val="0"/>
              </a:spcBef>
              <a:buFont typeface="Quattrocento"/>
              <a:buNone/>
              <a:defRPr sz="900"/>
            </a:lvl5pPr>
            <a:lvl6pPr marL="2286000" indent="0" rtl="0">
              <a:spcBef>
                <a:spcPts val="0"/>
              </a:spcBef>
              <a:buNone/>
              <a:defRPr sz="900"/>
            </a:lvl6pPr>
            <a:lvl7pPr marL="2743200" indent="0" rtl="0">
              <a:spcBef>
                <a:spcPts val="0"/>
              </a:spcBef>
              <a:buNone/>
              <a:defRPr sz="900"/>
            </a:lvl7pPr>
            <a:lvl8pPr marL="3200400" indent="0" rtl="0">
              <a:spcBef>
                <a:spcPts val="0"/>
              </a:spcBef>
              <a:buNone/>
              <a:defRPr sz="900"/>
            </a:lvl8pPr>
            <a:lvl9pPr marL="3657600" indent="0" rtl="0">
              <a:spcBef>
                <a:spcPts val="0"/>
              </a:spcBef>
              <a:buNone/>
              <a:defRPr sz="900"/>
            </a:lvl9pPr>
          </a:lstStyle>
          <a:p>
            <a:endParaRPr/>
          </a:p>
        </p:txBody>
      </p:sp>
      <p:sp>
        <p:nvSpPr>
          <p:cNvPr id="59" name="Shape 59"/>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0" name="Shape 60"/>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1" name="Shape 61"/>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spcBef>
                <a:spcPts val="0"/>
              </a:spcBef>
              <a:buFont typeface="Arial"/>
              <a:buNone/>
              <a:defRPr sz="2000" b="0" i="0" u="none" strike="noStrike" cap="none" baseline="0"/>
            </a:lvl6pPr>
            <a:lvl7pPr marL="2743200" marR="0" indent="0" algn="l" rtl="0">
              <a:spcBef>
                <a:spcPts val="0"/>
              </a:spcBef>
              <a:buFont typeface="Arial"/>
              <a:buNone/>
              <a:defRPr sz="2000" b="0" i="0" u="none" strike="noStrike" cap="none" baseline="0"/>
            </a:lvl7pPr>
            <a:lvl8pPr marL="3200400" marR="0" indent="0" algn="l" rtl="0">
              <a:spcBef>
                <a:spcPts val="0"/>
              </a:spcBef>
              <a:buFont typeface="Arial"/>
              <a:buNone/>
              <a:defRPr sz="2000" b="0" i="0" u="none" strike="noStrike" cap="none" baseline="0"/>
            </a:lvl8pPr>
            <a:lvl9pPr marL="3657600" marR="0" indent="0" algn="l" rtl="0">
              <a:spcBef>
                <a:spcPts val="0"/>
              </a:spcBef>
              <a:buFont typeface="Arial"/>
              <a:buNone/>
              <a:defRPr sz="2000" b="0" i="0" u="none" strike="noStrike" cap="none" baseline="0"/>
            </a:lvl9pPr>
          </a:lstStyle>
          <a:p>
            <a:endParaRPr/>
          </a:p>
        </p:txBody>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Quattrocento"/>
              <a:buNone/>
              <a:defRPr sz="1400"/>
            </a:lvl1pPr>
            <a:lvl2pPr marL="457200" indent="0" rtl="0">
              <a:spcBef>
                <a:spcPts val="0"/>
              </a:spcBef>
              <a:buFont typeface="Quattrocento"/>
              <a:buNone/>
              <a:defRPr sz="1200"/>
            </a:lvl2pPr>
            <a:lvl3pPr marL="914400" indent="0" rtl="0">
              <a:spcBef>
                <a:spcPts val="0"/>
              </a:spcBef>
              <a:buFont typeface="Quattrocento"/>
              <a:buNone/>
              <a:defRPr sz="1000"/>
            </a:lvl3pPr>
            <a:lvl4pPr marL="1371600" indent="0" rtl="0">
              <a:spcBef>
                <a:spcPts val="0"/>
              </a:spcBef>
              <a:buFont typeface="Quattrocento"/>
              <a:buNone/>
              <a:defRPr sz="900"/>
            </a:lvl4pPr>
            <a:lvl5pPr marL="1828800" indent="0" rtl="0">
              <a:spcBef>
                <a:spcPts val="0"/>
              </a:spcBef>
              <a:buFont typeface="Quattrocento"/>
              <a:buNone/>
              <a:defRPr sz="900"/>
            </a:lvl5pPr>
            <a:lvl6pPr marL="2286000" indent="0" rtl="0">
              <a:spcBef>
                <a:spcPts val="0"/>
              </a:spcBef>
              <a:buNone/>
              <a:defRPr sz="900"/>
            </a:lvl6pPr>
            <a:lvl7pPr marL="2743200" indent="0" rtl="0">
              <a:spcBef>
                <a:spcPts val="0"/>
              </a:spcBef>
              <a:buNone/>
              <a:defRPr sz="900"/>
            </a:lvl7pPr>
            <a:lvl8pPr marL="3200400" indent="0" rtl="0">
              <a:spcBef>
                <a:spcPts val="0"/>
              </a:spcBef>
              <a:buNone/>
              <a:defRPr sz="900"/>
            </a:lvl8pPr>
            <a:lvl9pPr marL="3657600" indent="0" rtl="0">
              <a:spcBef>
                <a:spcPts val="0"/>
              </a:spcBef>
              <a:buNone/>
              <a:defRPr sz="900"/>
            </a:lvl9pPr>
          </a:lstStyle>
          <a:p>
            <a:endParaRPr/>
          </a:p>
        </p:txBody>
      </p:sp>
      <p:sp>
        <p:nvSpPr>
          <p:cNvPr id="66" name="Shape 66"/>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7" name="Shape 67"/>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8" name="Shape 68"/>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2400" b="0" i="0" u="none" strike="noStrike" cap="none" baseline="0">
                <a:solidFill>
                  <a:schemeClr val="dk1"/>
                </a:solidFill>
                <a:latin typeface="Arial"/>
                <a:ea typeface="Arial"/>
                <a:cs typeface="Arial"/>
                <a:sym typeface="Arial"/>
              </a:rPr>
              <a:t>‹#›</a:t>
            </a:fld>
            <a:endParaRPr lang="en-US" sz="2400" b="0" i="0" u="none" strike="noStrike" cap="none" baseline="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4.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4"/>
        <p:cNvGrpSpPr/>
        <p:nvPr/>
      </p:nvGrpSpPr>
      <p:grpSpPr>
        <a:xfrm>
          <a:off x="0" y="0"/>
          <a:ext cx="0" cy="0"/>
          <a:chOff x="0" y="0"/>
          <a:chExt cx="0" cy="0"/>
        </a:xfrm>
      </p:grpSpPr>
      <p:pic>
        <p:nvPicPr>
          <p:cNvPr id="5" name="Shape 5"/>
          <p:cNvPicPr preferRelativeResize="0"/>
          <p:nvPr/>
        </p:nvPicPr>
        <p:blipFill rotWithShape="1">
          <a:blip r:embed="rId14">
            <a:alphaModFix/>
          </a:blip>
          <a:srcRect/>
          <a:stretch/>
        </p:blipFill>
        <p:spPr>
          <a:xfrm>
            <a:off x="0" y="0"/>
            <a:ext cx="9144000" cy="6858000"/>
          </a:xfrm>
          <a:prstGeom prst="rect">
            <a:avLst/>
          </a:prstGeom>
          <a:noFill/>
          <a:ln>
            <a:noFill/>
          </a:ln>
        </p:spPr>
      </p:pic>
      <p:pic>
        <p:nvPicPr>
          <p:cNvPr id="6" name="Shape 6"/>
          <p:cNvPicPr preferRelativeResize="0"/>
          <p:nvPr/>
        </p:nvPicPr>
        <p:blipFill rotWithShape="1">
          <a:blip r:embed="rId15">
            <a:alphaModFix/>
          </a:blip>
          <a:srcRect/>
          <a:stretch/>
        </p:blipFill>
        <p:spPr>
          <a:xfrm>
            <a:off x="1152525" y="2809875"/>
            <a:ext cx="6864350" cy="1023936"/>
          </a:xfrm>
          <a:prstGeom prst="rect">
            <a:avLst/>
          </a:prstGeom>
          <a:noFill/>
          <a:ln>
            <a:noFill/>
          </a:ln>
        </p:spPr>
      </p:pic>
      <p:sp>
        <p:nvSpPr>
          <p:cNvPr id="7" name="Shape 7"/>
          <p:cNvSpPr txBox="1">
            <a:spLocks noGrp="1"/>
          </p:cNvSpPr>
          <p:nvPr>
            <p:ph type="title"/>
          </p:nvPr>
        </p:nvSpPr>
        <p:spPr>
          <a:xfrm>
            <a:off x="688975" y="569912"/>
            <a:ext cx="7756525" cy="1054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2"/>
              </a:buClr>
              <a:buFont typeface="Quattrocento"/>
              <a:buNone/>
              <a:defRPr sz="5400" b="0" i="0" u="none" strike="noStrike" cap="none" baseline="0">
                <a:solidFill>
                  <a:schemeClr val="dk2"/>
                </a:solidFill>
                <a:latin typeface="Quattrocento"/>
                <a:ea typeface="Quattrocento"/>
                <a:cs typeface="Quattrocento"/>
                <a:sym typeface="Quattrocento"/>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 name="Shape 8"/>
          <p:cNvSpPr txBox="1">
            <a:spLocks noGrp="1"/>
          </p:cNvSpPr>
          <p:nvPr>
            <p:ph type="body" idx="1"/>
          </p:nvPr>
        </p:nvSpPr>
        <p:spPr>
          <a:xfrm>
            <a:off x="698500" y="2247900"/>
            <a:ext cx="7746999" cy="3878262"/>
          </a:xfrm>
          <a:prstGeom prst="rect">
            <a:avLst/>
          </a:prstGeom>
          <a:noFill/>
          <a:ln>
            <a:noFill/>
          </a:ln>
        </p:spPr>
        <p:txBody>
          <a:bodyPr lIns="91425" tIns="91425" rIns="91425" bIns="91425" anchor="t" anchorCtr="0"/>
          <a:lstStyle>
            <a:lvl1pPr marL="365125" marR="0" indent="-212725" algn="l" rtl="0">
              <a:lnSpc>
                <a:spcPct val="100000"/>
              </a:lnSpc>
              <a:spcBef>
                <a:spcPts val="480"/>
              </a:spcBef>
              <a:spcAft>
                <a:spcPts val="0"/>
              </a:spcAft>
              <a:buClr>
                <a:schemeClr val="accent1"/>
              </a:buClr>
              <a:buFont typeface="Noto Sans Symbol"/>
              <a:buChar char="❧"/>
              <a:defRPr sz="2400" b="0" i="0" u="none" strike="noStrike" cap="none" baseline="0">
                <a:solidFill>
                  <a:srgbClr val="FFFFFF"/>
                </a:solidFill>
                <a:latin typeface="Quattrocento"/>
                <a:ea typeface="Quattrocento"/>
                <a:cs typeface="Quattrocento"/>
                <a:sym typeface="Quattrocento"/>
              </a:defRPr>
            </a:lvl1pPr>
            <a:lvl2pPr marL="776287" marR="0" indent="-230187" algn="l" rtl="0">
              <a:lnSpc>
                <a:spcPct val="100000"/>
              </a:lnSpc>
              <a:spcBef>
                <a:spcPts val="440"/>
              </a:spcBef>
              <a:spcAft>
                <a:spcPts val="0"/>
              </a:spcAft>
              <a:buClr>
                <a:schemeClr val="accent1"/>
              </a:buClr>
              <a:buFont typeface="Noto Sans Symbol"/>
              <a:buChar char="❧"/>
              <a:defRPr sz="2200" b="0" i="0" u="none" strike="noStrike" cap="none" baseline="0">
                <a:solidFill>
                  <a:srgbClr val="FFFFFF"/>
                </a:solidFill>
                <a:latin typeface="Quattrocento"/>
                <a:ea typeface="Quattrocento"/>
                <a:cs typeface="Quattrocento"/>
                <a:sym typeface="Quattrocento"/>
              </a:defRPr>
            </a:lvl2pPr>
            <a:lvl3pPr marL="1143000" marR="0" indent="-241300" algn="l" rtl="0">
              <a:lnSpc>
                <a:spcPct val="100000"/>
              </a:lnSpc>
              <a:spcBef>
                <a:spcPts val="400"/>
              </a:spcBef>
              <a:spcAft>
                <a:spcPts val="0"/>
              </a:spcAft>
              <a:buClr>
                <a:schemeClr val="accent1"/>
              </a:buClr>
              <a:buFont typeface="Noto Sans Symbol"/>
              <a:buChar char="❧"/>
              <a:defRPr sz="2000" b="0" i="0" u="none" strike="noStrike" cap="none" baseline="0">
                <a:solidFill>
                  <a:srgbClr val="FFFFFF"/>
                </a:solidFill>
                <a:latin typeface="Quattrocento"/>
                <a:ea typeface="Quattrocento"/>
                <a:cs typeface="Quattrocento"/>
                <a:sym typeface="Quattrocento"/>
              </a:defRPr>
            </a:lvl3pPr>
            <a:lvl4pPr marL="1508125" marR="0" indent="-212725" algn="l" rtl="0">
              <a:lnSpc>
                <a:spcPct val="100000"/>
              </a:lnSpc>
              <a:spcBef>
                <a:spcPts val="360"/>
              </a:spcBef>
              <a:spcAft>
                <a:spcPts val="0"/>
              </a:spcAft>
              <a:buClr>
                <a:schemeClr val="accent1"/>
              </a:buClr>
              <a:buFont typeface="Noto Sans Symbol"/>
              <a:buChar char="❧"/>
              <a:defRPr sz="1800" b="0" i="0" u="none" strike="noStrike" cap="none" baseline="0">
                <a:solidFill>
                  <a:srgbClr val="FFFFFF"/>
                </a:solidFill>
                <a:latin typeface="Quattrocento"/>
                <a:ea typeface="Quattrocento"/>
                <a:cs typeface="Quattrocento"/>
                <a:sym typeface="Quattrocento"/>
              </a:defRPr>
            </a:lvl4pPr>
            <a:lvl5pPr marL="1828800" marR="0" indent="-228600" algn="l" rtl="0">
              <a:lnSpc>
                <a:spcPct val="100000"/>
              </a:lnSpc>
              <a:spcBef>
                <a:spcPts val="320"/>
              </a:spcBef>
              <a:spcAft>
                <a:spcPts val="0"/>
              </a:spcAft>
              <a:buClr>
                <a:schemeClr val="accent1"/>
              </a:buClr>
              <a:buFont typeface="Noto Sans Symbol"/>
              <a:buChar char="❧"/>
              <a:defRPr sz="1600" b="0" i="0" u="none" strike="noStrike" cap="none" baseline="0">
                <a:solidFill>
                  <a:srgbClr val="FFFFFF"/>
                </a:solidFill>
                <a:latin typeface="Quattrocento"/>
                <a:ea typeface="Quattrocento"/>
                <a:cs typeface="Quattrocento"/>
                <a:sym typeface="Quattrocento"/>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9" name="Shape 9"/>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1" name="Shape 11"/>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200" b="0" i="0" u="none" strike="noStrike" cap="none" baseline="0">
                <a:solidFill>
                  <a:schemeClr val="dk2"/>
                </a:solidFill>
                <a:latin typeface="Arial"/>
                <a:ea typeface="Arial"/>
                <a:cs typeface="Arial"/>
                <a:sym typeface="Arial"/>
              </a:rPr>
              <a:t>*</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
        <p:cNvGrpSpPr/>
        <p:nvPr/>
      </p:nvGrpSpPr>
      <p:grpSpPr>
        <a:xfrm>
          <a:off x="0" y="0"/>
          <a:ext cx="0" cy="0"/>
          <a:chOff x="0" y="0"/>
          <a:chExt cx="0" cy="0"/>
        </a:xfrm>
      </p:grpSpPr>
      <p:grpSp>
        <p:nvGrpSpPr>
          <p:cNvPr id="89" name="Shape 89"/>
          <p:cNvGrpSpPr/>
          <p:nvPr/>
        </p:nvGrpSpPr>
        <p:grpSpPr>
          <a:xfrm>
            <a:off x="0" y="0"/>
            <a:ext cx="9143999" cy="6858000"/>
            <a:chOff x="0" y="0"/>
            <a:chExt cx="5759" cy="4320"/>
          </a:xfrm>
        </p:grpSpPr>
        <p:pic>
          <p:nvPicPr>
            <p:cNvPr id="90" name="Shape 90"/>
            <p:cNvPicPr preferRelativeResize="0"/>
            <p:nvPr/>
          </p:nvPicPr>
          <p:blipFill rotWithShape="1">
            <a:blip r:embed="rId13">
              <a:alphaModFix/>
            </a:blip>
            <a:srcRect/>
            <a:stretch/>
          </p:blipFill>
          <p:spPr>
            <a:xfrm>
              <a:off x="0" y="0"/>
              <a:ext cx="5759" cy="4320"/>
            </a:xfrm>
            <a:prstGeom prst="rect">
              <a:avLst/>
            </a:prstGeom>
            <a:noFill/>
            <a:ln>
              <a:noFill/>
            </a:ln>
          </p:spPr>
        </p:pic>
        <p:sp>
          <p:nvSpPr>
            <p:cNvPr id="91" name="Shape 91"/>
            <p:cNvSpPr txBox="1"/>
            <p:nvPr/>
          </p:nvSpPr>
          <p:spPr>
            <a:xfrm>
              <a:off x="0" y="0"/>
              <a:ext cx="5759" cy="432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p:txBody>
        </p:sp>
      </p:grpSp>
      <p:grpSp>
        <p:nvGrpSpPr>
          <p:cNvPr id="92" name="Shape 92"/>
          <p:cNvGrpSpPr/>
          <p:nvPr/>
        </p:nvGrpSpPr>
        <p:grpSpPr>
          <a:xfrm>
            <a:off x="1173161" y="1392237"/>
            <a:ext cx="6778624" cy="923925"/>
            <a:chOff x="1172583" y="1381458"/>
            <a:chExt cx="6779109" cy="923329"/>
          </a:xfrm>
        </p:grpSpPr>
        <p:sp>
          <p:nvSpPr>
            <p:cNvPr id="93" name="Shape 93"/>
            <p:cNvSpPr txBox="1"/>
            <p:nvPr/>
          </p:nvSpPr>
          <p:spPr>
            <a:xfrm>
              <a:off x="4147073" y="1381458"/>
              <a:ext cx="877162" cy="92332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DBA455"/>
                </a:buClr>
                <a:buSzPct val="25000"/>
                <a:buFont typeface="Noto Sans Symbol"/>
                <a:buNone/>
              </a:pPr>
              <a:r>
                <a:rPr lang="en-US" sz="5400" b="0" i="0" u="none" strike="noStrike" cap="none" baseline="0">
                  <a:solidFill>
                    <a:srgbClr val="DBA455"/>
                  </a:solidFill>
                  <a:latin typeface="Noto Sans Symbol"/>
                  <a:ea typeface="Noto Sans Symbol"/>
                  <a:cs typeface="Noto Sans Symbol"/>
                  <a:sym typeface="Noto Sans Symbol"/>
                </a:rPr>
                <a:t>❧</a:t>
              </a:r>
            </a:p>
          </p:txBody>
        </p:sp>
        <p:cxnSp>
          <p:nvCxnSpPr>
            <p:cNvPr id="94" name="Shape 94"/>
            <p:cNvCxnSpPr/>
            <p:nvPr/>
          </p:nvCxnSpPr>
          <p:spPr>
            <a:xfrm rot="10800000">
              <a:off x="1172583" y="1925620"/>
              <a:ext cx="3119718" cy="1587"/>
            </a:xfrm>
            <a:prstGeom prst="straightConnector1">
              <a:avLst/>
            </a:prstGeom>
            <a:noFill/>
            <a:ln w="12700" cap="flat" cmpd="sng">
              <a:solidFill>
                <a:srgbClr val="DBA455"/>
              </a:solidFill>
              <a:prstDash val="solid"/>
              <a:round/>
              <a:headEnd type="none" w="med" len="med"/>
              <a:tailEnd type="none" w="med" len="med"/>
            </a:ln>
          </p:spPr>
        </p:cxnSp>
        <p:cxnSp>
          <p:nvCxnSpPr>
            <p:cNvPr id="95" name="Shape 95"/>
            <p:cNvCxnSpPr/>
            <p:nvPr/>
          </p:nvCxnSpPr>
          <p:spPr>
            <a:xfrm rot="10800000">
              <a:off x="4831975" y="1922650"/>
              <a:ext cx="3119718" cy="1587"/>
            </a:xfrm>
            <a:prstGeom prst="straightConnector1">
              <a:avLst/>
            </a:prstGeom>
            <a:noFill/>
            <a:ln w="12700" cap="flat" cmpd="sng">
              <a:solidFill>
                <a:srgbClr val="DBA455"/>
              </a:solidFill>
              <a:prstDash val="solid"/>
              <a:round/>
              <a:headEnd type="none" w="med" len="med"/>
              <a:tailEnd type="none" w="med" len="med"/>
            </a:ln>
          </p:spPr>
        </p:cxnSp>
      </p:grpSp>
      <p:sp>
        <p:nvSpPr>
          <p:cNvPr id="96" name="Shape 96"/>
          <p:cNvSpPr txBox="1">
            <a:spLocks noGrp="1"/>
          </p:cNvSpPr>
          <p:nvPr>
            <p:ph type="title"/>
          </p:nvPr>
        </p:nvSpPr>
        <p:spPr>
          <a:xfrm>
            <a:off x="688975" y="569912"/>
            <a:ext cx="7756525" cy="1054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2"/>
              </a:buClr>
              <a:buFont typeface="Quattrocento"/>
              <a:buNone/>
              <a:defRPr sz="5400" b="0" i="0" u="none" strike="noStrike" cap="none" baseline="0">
                <a:solidFill>
                  <a:schemeClr val="dk2"/>
                </a:solidFill>
                <a:latin typeface="Quattrocento"/>
                <a:ea typeface="Quattrocento"/>
                <a:cs typeface="Quattrocento"/>
                <a:sym typeface="Quattrocento"/>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97" name="Shape 97"/>
          <p:cNvSpPr txBox="1">
            <a:spLocks noGrp="1"/>
          </p:cNvSpPr>
          <p:nvPr>
            <p:ph type="body" idx="1"/>
          </p:nvPr>
        </p:nvSpPr>
        <p:spPr>
          <a:xfrm>
            <a:off x="698500" y="2247900"/>
            <a:ext cx="7746999" cy="3878262"/>
          </a:xfrm>
          <a:prstGeom prst="rect">
            <a:avLst/>
          </a:prstGeom>
          <a:noFill/>
          <a:ln>
            <a:noFill/>
          </a:ln>
        </p:spPr>
        <p:txBody>
          <a:bodyPr lIns="91425" tIns="91425" rIns="91425" bIns="91425" anchor="t" anchorCtr="0"/>
          <a:lstStyle>
            <a:lvl1pPr marL="365125" marR="0" indent="-212725" algn="l" rtl="0">
              <a:lnSpc>
                <a:spcPct val="100000"/>
              </a:lnSpc>
              <a:spcBef>
                <a:spcPts val="480"/>
              </a:spcBef>
              <a:spcAft>
                <a:spcPts val="0"/>
              </a:spcAft>
              <a:buClr>
                <a:schemeClr val="accent1"/>
              </a:buClr>
              <a:buFont typeface="Noto Sans Symbol"/>
              <a:buChar char="❧"/>
              <a:defRPr sz="2400" b="0" i="0" u="none" strike="noStrike" cap="none" baseline="0">
                <a:solidFill>
                  <a:srgbClr val="262626"/>
                </a:solidFill>
                <a:latin typeface="Quattrocento"/>
                <a:ea typeface="Quattrocento"/>
                <a:cs typeface="Quattrocento"/>
                <a:sym typeface="Quattrocento"/>
              </a:defRPr>
            </a:lvl1pPr>
            <a:lvl2pPr marL="776287" marR="0" indent="-230187" algn="l" rtl="0">
              <a:lnSpc>
                <a:spcPct val="100000"/>
              </a:lnSpc>
              <a:spcBef>
                <a:spcPts val="440"/>
              </a:spcBef>
              <a:spcAft>
                <a:spcPts val="0"/>
              </a:spcAft>
              <a:buClr>
                <a:schemeClr val="accent1"/>
              </a:buClr>
              <a:buFont typeface="Noto Sans Symbol"/>
              <a:buChar char="❧"/>
              <a:defRPr sz="2200" b="0" i="0" u="none" strike="noStrike" cap="none" baseline="0">
                <a:solidFill>
                  <a:srgbClr val="262626"/>
                </a:solidFill>
                <a:latin typeface="Quattrocento"/>
                <a:ea typeface="Quattrocento"/>
                <a:cs typeface="Quattrocento"/>
                <a:sym typeface="Quattrocento"/>
              </a:defRPr>
            </a:lvl2pPr>
            <a:lvl3pPr marL="1143000" marR="0" indent="-241300" algn="l" rtl="0">
              <a:lnSpc>
                <a:spcPct val="100000"/>
              </a:lnSpc>
              <a:spcBef>
                <a:spcPts val="400"/>
              </a:spcBef>
              <a:spcAft>
                <a:spcPts val="0"/>
              </a:spcAft>
              <a:buClr>
                <a:schemeClr val="accent1"/>
              </a:buClr>
              <a:buFont typeface="Noto Sans Symbol"/>
              <a:buChar char="❧"/>
              <a:defRPr sz="2000" b="0" i="0" u="none" strike="noStrike" cap="none" baseline="0">
                <a:solidFill>
                  <a:srgbClr val="262626"/>
                </a:solidFill>
                <a:latin typeface="Quattrocento"/>
                <a:ea typeface="Quattrocento"/>
                <a:cs typeface="Quattrocento"/>
                <a:sym typeface="Quattrocento"/>
              </a:defRPr>
            </a:lvl3pPr>
            <a:lvl4pPr marL="1508125" marR="0" indent="-212725" algn="l" rtl="0">
              <a:lnSpc>
                <a:spcPct val="100000"/>
              </a:lnSpc>
              <a:spcBef>
                <a:spcPts val="360"/>
              </a:spcBef>
              <a:spcAft>
                <a:spcPts val="0"/>
              </a:spcAft>
              <a:buClr>
                <a:schemeClr val="accent1"/>
              </a:buClr>
              <a:buFont typeface="Noto Sans Symbol"/>
              <a:buChar char="❧"/>
              <a:defRPr sz="1800" b="0" i="0" u="none" strike="noStrike" cap="none" baseline="0">
                <a:solidFill>
                  <a:srgbClr val="262626"/>
                </a:solidFill>
                <a:latin typeface="Quattrocento"/>
                <a:ea typeface="Quattrocento"/>
                <a:cs typeface="Quattrocento"/>
                <a:sym typeface="Quattrocento"/>
              </a:defRPr>
            </a:lvl4pPr>
            <a:lvl5pPr marL="1828800" marR="0" indent="-228600" algn="l" rtl="0">
              <a:lnSpc>
                <a:spcPct val="100000"/>
              </a:lnSpc>
              <a:spcBef>
                <a:spcPts val="320"/>
              </a:spcBef>
              <a:spcAft>
                <a:spcPts val="0"/>
              </a:spcAft>
              <a:buClr>
                <a:schemeClr val="accent1"/>
              </a:buClr>
              <a:buFont typeface="Noto Sans Symbol"/>
              <a:buChar char="❧"/>
              <a:defRPr sz="1600" b="0" i="0" u="none" strike="noStrike" cap="none" baseline="0">
                <a:solidFill>
                  <a:srgbClr val="262626"/>
                </a:solidFill>
                <a:latin typeface="Quattrocento"/>
                <a:ea typeface="Quattrocento"/>
                <a:cs typeface="Quattrocento"/>
                <a:sym typeface="Quattrocento"/>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98" name="Shape 98"/>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99" name="Shape 99"/>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0" name="Shape 100"/>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200" b="0" i="0" u="none" strike="noStrike" cap="none" baseline="0">
                <a:solidFill>
                  <a:schemeClr val="dk2"/>
                </a:solidFill>
                <a:latin typeface="Arial"/>
                <a:ea typeface="Arial"/>
                <a:cs typeface="Arial"/>
                <a:sym typeface="Arial"/>
              </a:rPr>
              <a:t>*</a:t>
            </a: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5"/>
        <p:cNvGrpSpPr/>
        <p:nvPr/>
      </p:nvGrpSpPr>
      <p:grpSpPr>
        <a:xfrm>
          <a:off x="0" y="0"/>
          <a:ext cx="0" cy="0"/>
          <a:chOff x="0" y="0"/>
          <a:chExt cx="0" cy="0"/>
        </a:xfrm>
      </p:grpSpPr>
      <p:grpSp>
        <p:nvGrpSpPr>
          <p:cNvPr id="226" name="Shape 226"/>
          <p:cNvGrpSpPr/>
          <p:nvPr/>
        </p:nvGrpSpPr>
        <p:grpSpPr>
          <a:xfrm>
            <a:off x="0" y="0"/>
            <a:ext cx="9143999" cy="6858000"/>
            <a:chOff x="0" y="0"/>
            <a:chExt cx="5759" cy="4320"/>
          </a:xfrm>
        </p:grpSpPr>
        <p:pic>
          <p:nvPicPr>
            <p:cNvPr id="227" name="Shape 227"/>
            <p:cNvPicPr preferRelativeResize="0"/>
            <p:nvPr/>
          </p:nvPicPr>
          <p:blipFill rotWithShape="1">
            <a:blip r:embed="rId13">
              <a:alphaModFix/>
            </a:blip>
            <a:srcRect/>
            <a:stretch/>
          </p:blipFill>
          <p:spPr>
            <a:xfrm>
              <a:off x="0" y="0"/>
              <a:ext cx="5759" cy="4320"/>
            </a:xfrm>
            <a:prstGeom prst="rect">
              <a:avLst/>
            </a:prstGeom>
            <a:noFill/>
            <a:ln>
              <a:noFill/>
            </a:ln>
          </p:spPr>
        </p:pic>
        <p:sp>
          <p:nvSpPr>
            <p:cNvPr id="228" name="Shape 228"/>
            <p:cNvSpPr txBox="1"/>
            <p:nvPr/>
          </p:nvSpPr>
          <p:spPr>
            <a:xfrm>
              <a:off x="0" y="0"/>
              <a:ext cx="5759" cy="432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p:txBody>
        </p:sp>
      </p:grpSp>
      <p:sp>
        <p:nvSpPr>
          <p:cNvPr id="229" name="Shape 229"/>
          <p:cNvSpPr txBox="1">
            <a:spLocks noGrp="1"/>
          </p:cNvSpPr>
          <p:nvPr>
            <p:ph type="title"/>
          </p:nvPr>
        </p:nvSpPr>
        <p:spPr>
          <a:xfrm>
            <a:off x="688975" y="569912"/>
            <a:ext cx="7756525" cy="1054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2"/>
              </a:buClr>
              <a:buFont typeface="Quattrocento"/>
              <a:buNone/>
              <a:defRPr sz="5400" b="0" i="0" u="none" strike="noStrike" cap="none" baseline="0">
                <a:solidFill>
                  <a:schemeClr val="dk2"/>
                </a:solidFill>
                <a:latin typeface="Quattrocento"/>
                <a:ea typeface="Quattrocento"/>
                <a:cs typeface="Quattrocento"/>
                <a:sym typeface="Quattrocento"/>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30" name="Shape 230"/>
          <p:cNvSpPr txBox="1">
            <a:spLocks noGrp="1"/>
          </p:cNvSpPr>
          <p:nvPr>
            <p:ph type="body" idx="1"/>
          </p:nvPr>
        </p:nvSpPr>
        <p:spPr>
          <a:xfrm>
            <a:off x="698500" y="2247900"/>
            <a:ext cx="7746999" cy="3878262"/>
          </a:xfrm>
          <a:prstGeom prst="rect">
            <a:avLst/>
          </a:prstGeom>
          <a:noFill/>
          <a:ln>
            <a:noFill/>
          </a:ln>
        </p:spPr>
        <p:txBody>
          <a:bodyPr lIns="91425" tIns="91425" rIns="91425" bIns="91425" anchor="t" anchorCtr="0"/>
          <a:lstStyle>
            <a:lvl1pPr marL="365125" marR="0" indent="-212725" algn="l" rtl="0">
              <a:lnSpc>
                <a:spcPct val="100000"/>
              </a:lnSpc>
              <a:spcBef>
                <a:spcPts val="480"/>
              </a:spcBef>
              <a:spcAft>
                <a:spcPts val="0"/>
              </a:spcAft>
              <a:buClr>
                <a:schemeClr val="accent1"/>
              </a:buClr>
              <a:buFont typeface="Noto Sans Symbol"/>
              <a:buChar char="❧"/>
              <a:defRPr sz="2400" b="0" i="0" u="none" strike="noStrike" cap="none" baseline="0">
                <a:solidFill>
                  <a:srgbClr val="262626"/>
                </a:solidFill>
                <a:latin typeface="Quattrocento"/>
                <a:ea typeface="Quattrocento"/>
                <a:cs typeface="Quattrocento"/>
                <a:sym typeface="Quattrocento"/>
              </a:defRPr>
            </a:lvl1pPr>
            <a:lvl2pPr marL="776287" marR="0" indent="-230187" algn="l" rtl="0">
              <a:lnSpc>
                <a:spcPct val="100000"/>
              </a:lnSpc>
              <a:spcBef>
                <a:spcPts val="440"/>
              </a:spcBef>
              <a:spcAft>
                <a:spcPts val="0"/>
              </a:spcAft>
              <a:buClr>
                <a:schemeClr val="accent1"/>
              </a:buClr>
              <a:buFont typeface="Noto Sans Symbol"/>
              <a:buChar char="❧"/>
              <a:defRPr sz="2200" b="0" i="0" u="none" strike="noStrike" cap="none" baseline="0">
                <a:solidFill>
                  <a:srgbClr val="262626"/>
                </a:solidFill>
                <a:latin typeface="Quattrocento"/>
                <a:ea typeface="Quattrocento"/>
                <a:cs typeface="Quattrocento"/>
                <a:sym typeface="Quattrocento"/>
              </a:defRPr>
            </a:lvl2pPr>
            <a:lvl3pPr marL="1143000" marR="0" indent="-241300" algn="l" rtl="0">
              <a:lnSpc>
                <a:spcPct val="100000"/>
              </a:lnSpc>
              <a:spcBef>
                <a:spcPts val="400"/>
              </a:spcBef>
              <a:spcAft>
                <a:spcPts val="0"/>
              </a:spcAft>
              <a:buClr>
                <a:schemeClr val="accent1"/>
              </a:buClr>
              <a:buFont typeface="Noto Sans Symbol"/>
              <a:buChar char="❧"/>
              <a:defRPr sz="2000" b="0" i="0" u="none" strike="noStrike" cap="none" baseline="0">
                <a:solidFill>
                  <a:srgbClr val="262626"/>
                </a:solidFill>
                <a:latin typeface="Quattrocento"/>
                <a:ea typeface="Quattrocento"/>
                <a:cs typeface="Quattrocento"/>
                <a:sym typeface="Quattrocento"/>
              </a:defRPr>
            </a:lvl3pPr>
            <a:lvl4pPr marL="1508125" marR="0" indent="-212725" algn="l" rtl="0">
              <a:lnSpc>
                <a:spcPct val="100000"/>
              </a:lnSpc>
              <a:spcBef>
                <a:spcPts val="360"/>
              </a:spcBef>
              <a:spcAft>
                <a:spcPts val="0"/>
              </a:spcAft>
              <a:buClr>
                <a:schemeClr val="accent1"/>
              </a:buClr>
              <a:buFont typeface="Noto Sans Symbol"/>
              <a:buChar char="❧"/>
              <a:defRPr sz="1800" b="0" i="0" u="none" strike="noStrike" cap="none" baseline="0">
                <a:solidFill>
                  <a:srgbClr val="262626"/>
                </a:solidFill>
                <a:latin typeface="Quattrocento"/>
                <a:ea typeface="Quattrocento"/>
                <a:cs typeface="Quattrocento"/>
                <a:sym typeface="Quattrocento"/>
              </a:defRPr>
            </a:lvl4pPr>
            <a:lvl5pPr marL="1828800" marR="0" indent="-228600" algn="l" rtl="0">
              <a:lnSpc>
                <a:spcPct val="100000"/>
              </a:lnSpc>
              <a:spcBef>
                <a:spcPts val="320"/>
              </a:spcBef>
              <a:spcAft>
                <a:spcPts val="0"/>
              </a:spcAft>
              <a:buClr>
                <a:schemeClr val="accent1"/>
              </a:buClr>
              <a:buFont typeface="Noto Sans Symbol"/>
              <a:buChar char="❧"/>
              <a:defRPr sz="1600" b="0" i="0" u="none" strike="noStrike" cap="none" baseline="0">
                <a:solidFill>
                  <a:srgbClr val="262626"/>
                </a:solidFill>
                <a:latin typeface="Quattrocento"/>
                <a:ea typeface="Quattrocento"/>
                <a:cs typeface="Quattrocento"/>
                <a:sym typeface="Quattrocento"/>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31" name="Shape 231"/>
          <p:cNvSpPr txBox="1">
            <a:spLocks noGrp="1"/>
          </p:cNvSpPr>
          <p:nvPr>
            <p:ph type="dt" idx="10"/>
          </p:nvPr>
        </p:nvSpPr>
        <p:spPr>
          <a:xfrm>
            <a:off x="360362" y="6161087"/>
            <a:ext cx="21335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32" name="Shape 232"/>
          <p:cNvSpPr txBox="1">
            <a:spLocks noGrp="1"/>
          </p:cNvSpPr>
          <p:nvPr>
            <p:ph type="ftr" idx="11"/>
          </p:nvPr>
        </p:nvSpPr>
        <p:spPr>
          <a:xfrm>
            <a:off x="3124200" y="6161087"/>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33" name="Shape 233"/>
          <p:cNvSpPr txBox="1">
            <a:spLocks noGrp="1"/>
          </p:cNvSpPr>
          <p:nvPr>
            <p:ph type="sldNum" idx="12"/>
          </p:nvPr>
        </p:nvSpPr>
        <p:spPr>
          <a:xfrm>
            <a:off x="6638925" y="6161087"/>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r>
              <a:rPr lang="en-US" sz="1200" b="0" i="0" u="none" strike="noStrike" cap="none" baseline="0">
                <a:solidFill>
                  <a:schemeClr val="dk2"/>
                </a:solidFill>
                <a:latin typeface="Arial"/>
                <a:ea typeface="Arial"/>
                <a:cs typeface="Arial"/>
                <a:sym typeface="Arial"/>
              </a:rPr>
              <a:t>*</a:t>
            </a: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Shape 82"/>
          <p:cNvPicPr preferRelativeResize="0"/>
          <p:nvPr/>
        </p:nvPicPr>
        <p:blipFill rotWithShape="1">
          <a:blip r:embed="rId3">
            <a:alphaModFix/>
          </a:blip>
          <a:srcRect/>
          <a:stretch/>
        </p:blipFill>
        <p:spPr>
          <a:xfrm>
            <a:off x="682625" y="2875112"/>
            <a:ext cx="7778700" cy="1500300"/>
          </a:xfrm>
          <a:prstGeom prst="rect">
            <a:avLst/>
          </a:prstGeom>
          <a:noFill/>
          <a:ln>
            <a:noFill/>
          </a:ln>
        </p:spPr>
      </p:pic>
      <p:sp>
        <p:nvSpPr>
          <p:cNvPr id="83" name="Shape 83"/>
          <p:cNvSpPr txBox="1">
            <a:spLocks noGrp="1"/>
          </p:cNvSpPr>
          <p:nvPr>
            <p:ph type="subTitle" idx="4294967295"/>
          </p:nvPr>
        </p:nvSpPr>
        <p:spPr>
          <a:xfrm>
            <a:off x="682625" y="4450300"/>
            <a:ext cx="6553200" cy="1752600"/>
          </a:xfrm>
          <a:prstGeom prst="rect">
            <a:avLst/>
          </a:prstGeom>
          <a:noFill/>
          <a:ln>
            <a:noFill/>
          </a:ln>
        </p:spPr>
        <p:txBody>
          <a:bodyPr lIns="91425" tIns="45700" rIns="91425" bIns="45700" anchor="t" anchorCtr="0">
            <a:noAutofit/>
          </a:bodyPr>
          <a:lstStyle/>
          <a:p>
            <a:pPr marL="1371600" marR="0" lvl="3" indent="0" algn="l" rtl="0">
              <a:lnSpc>
                <a:spcPct val="100000"/>
              </a:lnSpc>
              <a:spcBef>
                <a:spcPts val="0"/>
              </a:spcBef>
              <a:spcAft>
                <a:spcPts val="0"/>
              </a:spcAft>
              <a:buClr>
                <a:schemeClr val="accent1"/>
              </a:buClr>
              <a:buSzPct val="25000"/>
              <a:buFont typeface="Noto Sans Symbol"/>
              <a:buNone/>
            </a:pPr>
            <a:r>
              <a:rPr lang="en-US" sz="3200" b="0" i="0" u="none" strike="noStrike" cap="none" baseline="0">
                <a:solidFill>
                  <a:srgbClr val="FFFFFF"/>
                </a:solidFill>
                <a:latin typeface="Arial"/>
                <a:ea typeface="Arial"/>
                <a:cs typeface="Arial"/>
                <a:sym typeface="Arial"/>
              </a:rPr>
              <a:t> What is expository writing?</a:t>
            </a:r>
          </a:p>
        </p:txBody>
      </p:sp>
      <p:pic>
        <p:nvPicPr>
          <p:cNvPr id="84" name="Shape 84"/>
          <p:cNvPicPr preferRelativeResize="0"/>
          <p:nvPr/>
        </p:nvPicPr>
        <p:blipFill rotWithShape="1">
          <a:blip r:embed="rId4">
            <a:alphaModFix/>
          </a:blip>
          <a:srcRect/>
          <a:stretch/>
        </p:blipFill>
        <p:spPr>
          <a:xfrm>
            <a:off x="3162300" y="665000"/>
            <a:ext cx="2819400" cy="2135100"/>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idx="4294967295"/>
          </p:nvPr>
        </p:nvSpPr>
        <p:spPr>
          <a:xfrm>
            <a:off x="688975" y="569912"/>
            <a:ext cx="7756500" cy="10541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Quattrocento"/>
              <a:buNone/>
            </a:pPr>
            <a:r>
              <a:rPr lang="en-US"/>
              <a:t>Summative</a:t>
            </a:r>
            <a:r>
              <a:rPr lang="en-US" sz="5400" b="0" i="0" u="none" strike="noStrike" cap="none" baseline="0">
                <a:solidFill>
                  <a:schemeClr val="dk2"/>
                </a:solidFill>
                <a:latin typeface="Quattrocento"/>
                <a:ea typeface="Quattrocento"/>
                <a:cs typeface="Quattrocento"/>
                <a:sym typeface="Quattrocento"/>
              </a:rPr>
              <a:t> Prompt</a:t>
            </a:r>
          </a:p>
        </p:txBody>
      </p:sp>
      <p:sp>
        <p:nvSpPr>
          <p:cNvPr id="221" name="Shape 221"/>
          <p:cNvSpPr txBox="1"/>
          <p:nvPr/>
        </p:nvSpPr>
        <p:spPr>
          <a:xfrm>
            <a:off x="1222408" y="2182418"/>
            <a:ext cx="6570299" cy="3442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83F04"/>
              </a:buClr>
              <a:buSzPct val="25000"/>
              <a:buFont typeface="Arial"/>
              <a:buNone/>
            </a:pPr>
            <a:r>
              <a:rPr lang="en-US" sz="1800" b="1" i="0" u="none" strike="noStrike" cap="none" baseline="0">
                <a:solidFill>
                  <a:srgbClr val="783F04"/>
                </a:solidFill>
                <a:latin typeface="Arial"/>
                <a:ea typeface="Arial"/>
                <a:cs typeface="Arial"/>
                <a:sym typeface="Arial"/>
              </a:rPr>
              <a:t>Read</a:t>
            </a:r>
            <a:r>
              <a:rPr lang="en-US" sz="1800" b="0" i="0" u="none" strike="noStrike" cap="none" baseline="0">
                <a:solidFill>
                  <a:srgbClr val="783F04"/>
                </a:solidFill>
                <a:latin typeface="Arial"/>
                <a:ea typeface="Arial"/>
                <a:cs typeface="Arial"/>
                <a:sym typeface="Arial"/>
              </a:rPr>
              <a:t> the information below:</a:t>
            </a:r>
          </a:p>
          <a:p>
            <a:pPr marL="0" marR="0" lvl="0" indent="0" algn="l" rtl="0">
              <a:lnSpc>
                <a:spcPct val="100000"/>
              </a:lnSpc>
              <a:spcBef>
                <a:spcPts val="0"/>
              </a:spcBef>
              <a:spcAft>
                <a:spcPts val="0"/>
              </a:spcAft>
              <a:buClr>
                <a:srgbClr val="783F04"/>
              </a:buClr>
              <a:buSzPct val="25000"/>
              <a:buFont typeface="Arial"/>
              <a:buNone/>
            </a:pPr>
            <a:r>
              <a:rPr lang="en-US" sz="1800" b="0" i="0" u="none" strike="noStrike" cap="none" baseline="0">
                <a:solidFill>
                  <a:srgbClr val="783F04"/>
                </a:solidFill>
                <a:latin typeface="Arial"/>
                <a:ea typeface="Arial"/>
                <a:cs typeface="Arial"/>
                <a:sym typeface="Arial"/>
              </a:rPr>
              <a:t>       "</a:t>
            </a:r>
            <a:r>
              <a:rPr lang="en-US" sz="1800">
                <a:solidFill>
                  <a:srgbClr val="783F04"/>
                </a:solidFill>
              </a:rPr>
              <a:t>That had the marvelous effect of focusing my attention.</a:t>
            </a:r>
          </a:p>
          <a:p>
            <a:pPr marL="0" marR="0" lvl="0" indent="0" algn="l" rtl="0">
              <a:lnSpc>
                <a:spcPct val="100000"/>
              </a:lnSpc>
              <a:spcBef>
                <a:spcPts val="0"/>
              </a:spcBef>
              <a:spcAft>
                <a:spcPts val="0"/>
              </a:spcAft>
              <a:buClr>
                <a:srgbClr val="783F04"/>
              </a:buClr>
              <a:buSzPct val="25000"/>
              <a:buFont typeface="Arial"/>
              <a:buNone/>
            </a:pPr>
            <a:r>
              <a:rPr lang="en-US" sz="1800">
                <a:solidFill>
                  <a:srgbClr val="783F04"/>
                </a:solidFill>
              </a:rPr>
              <a:t>         I had an innate awareness that if the cavalry was going </a:t>
            </a:r>
          </a:p>
          <a:p>
            <a:pPr marL="0" marR="0" lvl="0" indent="0" algn="l" rtl="0">
              <a:lnSpc>
                <a:spcPct val="100000"/>
              </a:lnSpc>
              <a:spcBef>
                <a:spcPts val="0"/>
              </a:spcBef>
              <a:spcAft>
                <a:spcPts val="0"/>
              </a:spcAft>
              <a:buClr>
                <a:srgbClr val="783F04"/>
              </a:buClr>
              <a:buSzPct val="25000"/>
              <a:buFont typeface="Arial"/>
              <a:buNone/>
            </a:pPr>
            <a:r>
              <a:rPr lang="en-US" sz="1800">
                <a:solidFill>
                  <a:srgbClr val="783F04"/>
                </a:solidFill>
              </a:rPr>
              <a:t>         to come to rescue me they would already have been</a:t>
            </a:r>
          </a:p>
          <a:p>
            <a:pPr marL="0" marR="0" lvl="0" indent="0" algn="l" rtl="0">
              <a:lnSpc>
                <a:spcPct val="100000"/>
              </a:lnSpc>
              <a:spcBef>
                <a:spcPts val="0"/>
              </a:spcBef>
              <a:spcAft>
                <a:spcPts val="0"/>
              </a:spcAft>
              <a:buClr>
                <a:srgbClr val="783F04"/>
              </a:buClr>
              <a:buSzPct val="25000"/>
              <a:buFont typeface="Arial"/>
              <a:buNone/>
            </a:pPr>
            <a:r>
              <a:rPr lang="en-US" sz="1800">
                <a:solidFill>
                  <a:srgbClr val="783F04"/>
                </a:solidFill>
              </a:rPr>
              <a:t>         there. If I didn’t stand up, I realized, I was going to spend</a:t>
            </a:r>
          </a:p>
          <a:p>
            <a:pPr marL="0" marR="0" lvl="0" indent="0" algn="l" rtl="0">
              <a:lnSpc>
                <a:spcPct val="100000"/>
              </a:lnSpc>
              <a:spcBef>
                <a:spcPts val="0"/>
              </a:spcBef>
              <a:spcAft>
                <a:spcPts val="0"/>
              </a:spcAft>
              <a:buClr>
                <a:srgbClr val="783F04"/>
              </a:buClr>
              <a:buSzPct val="25000"/>
              <a:buFont typeface="Arial"/>
              <a:buNone/>
            </a:pPr>
            <a:r>
              <a:rPr lang="en-US" sz="1800">
                <a:solidFill>
                  <a:srgbClr val="783F04"/>
                </a:solidFill>
              </a:rPr>
              <a:t>         eternity on that spot</a:t>
            </a:r>
            <a:r>
              <a:rPr lang="en-US" sz="1800" b="0" i="0" u="none" strike="noStrike" cap="none" baseline="0">
                <a:solidFill>
                  <a:srgbClr val="783F04"/>
                </a:solidFill>
                <a:latin typeface="Arial"/>
                <a:ea typeface="Arial"/>
                <a:cs typeface="Arial"/>
                <a:sym typeface="Arial"/>
              </a:rPr>
              <a:t>" (</a:t>
            </a:r>
            <a:r>
              <a:rPr lang="en-US" sz="1800">
                <a:solidFill>
                  <a:srgbClr val="783F04"/>
                </a:solidFill>
              </a:rPr>
              <a:t>Beck Weathers</a:t>
            </a:r>
            <a:r>
              <a:rPr lang="en-US" sz="1800" b="0" i="0" u="none" strike="noStrike" cap="none" baseline="0">
                <a:solidFill>
                  <a:srgbClr val="783F04"/>
                </a:solidFill>
                <a:latin typeface="Arial"/>
                <a:ea typeface="Arial"/>
                <a:cs typeface="Arial"/>
                <a:sym typeface="Arial"/>
              </a:rPr>
              <a:t>).</a:t>
            </a:r>
          </a:p>
          <a:p>
            <a:pPr marL="0" marR="0" lvl="0" indent="0" algn="l" rtl="0">
              <a:lnSpc>
                <a:spcPct val="100000"/>
              </a:lnSpc>
              <a:spcBef>
                <a:spcPts val="0"/>
              </a:spcBef>
              <a:spcAft>
                <a:spcPts val="0"/>
              </a:spcAft>
              <a:buClr>
                <a:srgbClr val="783F04"/>
              </a:buClr>
              <a:buFont typeface="Arial"/>
              <a:buNone/>
            </a:pPr>
            <a:endParaRPr sz="1800" b="0" i="0" u="none" strike="noStrike" cap="none" baseline="0">
              <a:solidFill>
                <a:srgbClr val="783F04"/>
              </a:solidFill>
              <a:latin typeface="Arial"/>
              <a:ea typeface="Arial"/>
              <a:cs typeface="Arial"/>
              <a:sym typeface="Arial"/>
            </a:endParaRPr>
          </a:p>
          <a:p>
            <a:pPr marL="0" marR="0" lvl="0" indent="0" algn="l" rtl="0">
              <a:lnSpc>
                <a:spcPct val="100000"/>
              </a:lnSpc>
              <a:spcBef>
                <a:spcPts val="0"/>
              </a:spcBef>
              <a:spcAft>
                <a:spcPts val="0"/>
              </a:spcAft>
              <a:buClr>
                <a:srgbClr val="783F04"/>
              </a:buClr>
              <a:buSzPct val="25000"/>
              <a:buFont typeface="Arial"/>
              <a:buNone/>
            </a:pPr>
            <a:r>
              <a:rPr lang="en-US" sz="1800" b="1" i="0" u="none" strike="noStrike" cap="none" baseline="0">
                <a:solidFill>
                  <a:srgbClr val="783F04"/>
                </a:solidFill>
                <a:latin typeface="Arial"/>
                <a:ea typeface="Arial"/>
                <a:cs typeface="Arial"/>
                <a:sym typeface="Arial"/>
              </a:rPr>
              <a:t>Think</a:t>
            </a:r>
            <a:r>
              <a:rPr lang="en-US" sz="1800" b="0" i="0" u="none" strike="noStrike" cap="none" baseline="0">
                <a:solidFill>
                  <a:srgbClr val="783F04"/>
                </a:solidFill>
                <a:latin typeface="Arial"/>
                <a:ea typeface="Arial"/>
                <a:cs typeface="Arial"/>
                <a:sym typeface="Arial"/>
              </a:rPr>
              <a:t> </a:t>
            </a:r>
            <a:r>
              <a:rPr lang="en-US" sz="1800">
                <a:solidFill>
                  <a:srgbClr val="783F04"/>
                </a:solidFill>
              </a:rPr>
              <a:t>about the many qualities that allow someone to succeed in the face of danger.</a:t>
            </a:r>
          </a:p>
          <a:p>
            <a:pPr marL="0" marR="0" lvl="0" indent="0" algn="l" rtl="0">
              <a:lnSpc>
                <a:spcPct val="100000"/>
              </a:lnSpc>
              <a:spcBef>
                <a:spcPts val="0"/>
              </a:spcBef>
              <a:spcAft>
                <a:spcPts val="0"/>
              </a:spcAft>
              <a:buClr>
                <a:srgbClr val="783F04"/>
              </a:buClr>
              <a:buFont typeface="Arial"/>
              <a:buNone/>
            </a:pPr>
            <a:endParaRPr sz="1800" b="0" i="0" u="none" strike="noStrike" cap="none" baseline="0">
              <a:solidFill>
                <a:srgbClr val="783F04"/>
              </a:solidFill>
              <a:latin typeface="Arial"/>
              <a:ea typeface="Arial"/>
              <a:cs typeface="Arial"/>
              <a:sym typeface="Arial"/>
            </a:endParaRPr>
          </a:p>
          <a:p>
            <a:pPr marL="0" marR="0" lvl="0" indent="0" algn="l" rtl="0">
              <a:lnSpc>
                <a:spcPct val="100000"/>
              </a:lnSpc>
              <a:spcBef>
                <a:spcPts val="0"/>
              </a:spcBef>
              <a:spcAft>
                <a:spcPts val="0"/>
              </a:spcAft>
              <a:buClr>
                <a:srgbClr val="783F04"/>
              </a:buClr>
              <a:buSzPct val="25000"/>
              <a:buFont typeface="Arial"/>
              <a:buNone/>
            </a:pPr>
            <a:r>
              <a:rPr lang="en-US" sz="1800" b="1" i="0" u="none" strike="noStrike" cap="none" baseline="0">
                <a:solidFill>
                  <a:srgbClr val="783F04"/>
                </a:solidFill>
                <a:latin typeface="Arial"/>
                <a:ea typeface="Arial"/>
                <a:cs typeface="Arial"/>
                <a:sym typeface="Arial"/>
              </a:rPr>
              <a:t>Write</a:t>
            </a:r>
            <a:r>
              <a:rPr lang="en-US" sz="1800" b="0" i="0" u="none" strike="noStrike" cap="none" baseline="0">
                <a:solidFill>
                  <a:srgbClr val="783F04"/>
                </a:solidFill>
                <a:latin typeface="Arial"/>
                <a:ea typeface="Arial"/>
                <a:cs typeface="Arial"/>
                <a:sym typeface="Arial"/>
              </a:rPr>
              <a:t> an essay </a:t>
            </a:r>
            <a:r>
              <a:rPr lang="en-US" sz="1800">
                <a:solidFill>
                  <a:srgbClr val="783F04"/>
                </a:solidFill>
              </a:rPr>
              <a:t>explaining what qualities a person must possess in order to survive against the odds</a:t>
            </a:r>
            <a:r>
              <a:rPr lang="en-US" sz="1800" b="0" i="0" u="none" strike="noStrike" cap="none" baseline="0">
                <a:solidFill>
                  <a:srgbClr val="783F04"/>
                </a:solidFill>
                <a:latin typeface="Arial"/>
                <a:ea typeface="Arial"/>
                <a:cs typeface="Arial"/>
                <a:sym typeface="Arial"/>
              </a:rPr>
              <a:t>.</a:t>
            </a:r>
          </a:p>
          <a:p>
            <a:pPr marL="0" marR="0" lvl="0" indent="0" algn="l" rtl="0">
              <a:lnSpc>
                <a:spcPct val="100000"/>
              </a:lnSpc>
              <a:spcBef>
                <a:spcPts val="0"/>
              </a:spcBef>
              <a:spcAft>
                <a:spcPts val="0"/>
              </a:spcAft>
              <a:buClr>
                <a:schemeClr val="lt1"/>
              </a:buClr>
              <a:buFont typeface="Arial"/>
              <a:buNone/>
            </a:pPr>
            <a:endParaRPr sz="1800" b="0" i="0" u="none" strike="noStrike" cap="none" baseline="0">
              <a:solidFill>
                <a:srgbClr val="783F04"/>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800" b="0" i="0" u="none" strike="noStrike" cap="none" baseline="0">
              <a:solidFill>
                <a:srgbClr val="783F04"/>
              </a:solidFill>
              <a:latin typeface="Arial"/>
              <a:ea typeface="Arial"/>
              <a:cs typeface="Arial"/>
              <a:sym typeface="Arial"/>
            </a:endParaRPr>
          </a:p>
          <a:p>
            <a:pPr marL="0" marR="0" lvl="0" indent="0" algn="l" rtl="0">
              <a:lnSpc>
                <a:spcPct val="100000"/>
              </a:lnSpc>
              <a:spcBef>
                <a:spcPts val="0"/>
              </a:spcBef>
              <a:spcAft>
                <a:spcPts val="0"/>
              </a:spcAft>
              <a:buClr>
                <a:schemeClr val="lt1"/>
              </a:buClr>
              <a:buFont typeface="Arial"/>
              <a:buNone/>
            </a:pPr>
            <a:endParaRPr sz="1800" b="0" i="0" u="none" strike="noStrike" cap="none" baseline="0">
              <a:solidFill>
                <a:srgbClr val="783F04"/>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1800">
                <a:solidFill>
                  <a:srgbClr val="783F04"/>
                </a:solidFill>
              </a:rPr>
              <a:t>  </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p:nvPr/>
        </p:nvSpPr>
        <p:spPr>
          <a:xfrm>
            <a:off x="496887" y="1863725"/>
            <a:ext cx="8342312" cy="409257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000" b="1" i="0" u="sng" strike="noStrike" cap="none" baseline="0">
                <a:solidFill>
                  <a:schemeClr val="dk1"/>
                </a:solidFill>
                <a:latin typeface="Arial"/>
                <a:ea typeface="Arial"/>
                <a:cs typeface="Arial"/>
                <a:sym typeface="Arial"/>
              </a:rPr>
              <a:t>There are 3 categories</a:t>
            </a:r>
            <a:r>
              <a:rPr lang="en-US" sz="3000" b="1" i="0" u="none" strike="noStrike" cap="none" baseline="0">
                <a:solidFill>
                  <a:schemeClr val="dk1"/>
                </a:solidFill>
                <a:latin typeface="Arial"/>
                <a:ea typeface="Arial"/>
                <a:cs typeface="Arial"/>
                <a:sym typeface="Arial"/>
              </a:rPr>
              <a:t>:</a:t>
            </a:r>
          </a:p>
          <a:p>
            <a:pPr marL="0" marR="0" lvl="0" indent="0" algn="ctr" rtl="0">
              <a:lnSpc>
                <a:spcPct val="100000"/>
              </a:lnSpc>
              <a:spcBef>
                <a:spcPts val="0"/>
              </a:spcBef>
              <a:spcAft>
                <a:spcPts val="0"/>
              </a:spcAft>
              <a:buClr>
                <a:schemeClr val="dk1"/>
              </a:buClr>
              <a:buFont typeface="Arial"/>
              <a:buNone/>
            </a:pPr>
            <a:endParaRPr sz="30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100000"/>
              <a:buFont typeface="Arial"/>
              <a:buAutoNum type="arabicPeriod"/>
            </a:pPr>
            <a:r>
              <a:rPr lang="en-US" sz="3000" b="0" i="0" u="none" strike="noStrike" cap="none" baseline="0">
                <a:solidFill>
                  <a:schemeClr val="dk1"/>
                </a:solidFill>
                <a:latin typeface="Arial"/>
                <a:ea typeface="Arial"/>
                <a:cs typeface="Arial"/>
                <a:sym typeface="Arial"/>
              </a:rPr>
              <a:t>Organization/Progression</a:t>
            </a:r>
          </a:p>
          <a:p>
            <a:pPr marL="0" marR="0" lvl="0" indent="0" algn="l" rtl="0">
              <a:lnSpc>
                <a:spcPct val="100000"/>
              </a:lnSpc>
              <a:spcBef>
                <a:spcPts val="0"/>
              </a:spcBef>
              <a:spcAft>
                <a:spcPts val="0"/>
              </a:spcAft>
              <a:buClr>
                <a:schemeClr val="dk1"/>
              </a:buClr>
              <a:buSzPct val="100000"/>
              <a:buFont typeface="Arial"/>
              <a:buAutoNum type="arabicPeriod"/>
            </a:pPr>
            <a:r>
              <a:rPr lang="en-US" sz="3000" b="0" i="0" u="none" strike="noStrike" cap="none" baseline="0">
                <a:solidFill>
                  <a:schemeClr val="dk1"/>
                </a:solidFill>
                <a:latin typeface="Arial"/>
                <a:ea typeface="Arial"/>
                <a:cs typeface="Arial"/>
                <a:sym typeface="Arial"/>
              </a:rPr>
              <a:t>Development of Ideas</a:t>
            </a:r>
          </a:p>
          <a:p>
            <a:pPr marL="0" marR="0" lvl="0" indent="0" algn="l" rtl="0">
              <a:lnSpc>
                <a:spcPct val="100000"/>
              </a:lnSpc>
              <a:spcBef>
                <a:spcPts val="0"/>
              </a:spcBef>
              <a:spcAft>
                <a:spcPts val="0"/>
              </a:spcAft>
              <a:buClr>
                <a:schemeClr val="dk1"/>
              </a:buClr>
              <a:buSzPct val="100000"/>
              <a:buFont typeface="Arial"/>
              <a:buAutoNum type="arabicPeriod"/>
            </a:pPr>
            <a:r>
              <a:rPr lang="en-US" sz="3000" b="0" i="0" u="none" strike="noStrike" cap="none" baseline="0">
                <a:solidFill>
                  <a:schemeClr val="dk1"/>
                </a:solidFill>
                <a:latin typeface="Arial"/>
                <a:ea typeface="Arial"/>
                <a:cs typeface="Arial"/>
                <a:sym typeface="Arial"/>
              </a:rPr>
              <a:t>Use of Language/Conventions</a:t>
            </a:r>
          </a:p>
          <a:p>
            <a:pPr marL="0" marR="0" lvl="0" indent="190500" algn="l" rtl="0">
              <a:lnSpc>
                <a:spcPct val="100000"/>
              </a:lnSpc>
              <a:spcBef>
                <a:spcPts val="0"/>
              </a:spcBef>
              <a:spcAft>
                <a:spcPts val="0"/>
              </a:spcAft>
              <a:buClr>
                <a:schemeClr val="dk1"/>
              </a:buClr>
              <a:buFont typeface="Arial"/>
              <a:buNone/>
            </a:pPr>
            <a:endParaRPr sz="30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3000" b="0" i="0" u="none" strike="noStrike" cap="none" baseline="0">
                <a:solidFill>
                  <a:schemeClr val="dk1"/>
                </a:solidFill>
                <a:latin typeface="Arial"/>
                <a:ea typeface="Arial"/>
                <a:cs typeface="Arial"/>
                <a:sym typeface="Arial"/>
              </a:rPr>
              <a:t>*** You only have 26 lines to write this essay!</a:t>
            </a:r>
          </a:p>
          <a:p>
            <a:pPr marL="0" marR="0" lvl="0" indent="190500" algn="l" rtl="0">
              <a:lnSpc>
                <a:spcPct val="100000"/>
              </a:lnSpc>
              <a:spcBef>
                <a:spcPts val="0"/>
              </a:spcBef>
              <a:spcAft>
                <a:spcPts val="0"/>
              </a:spcAft>
              <a:buClr>
                <a:schemeClr val="dk1"/>
              </a:buClr>
              <a:buFont typeface="Arial"/>
              <a:buNone/>
            </a:pPr>
            <a:endParaRPr sz="3000" b="0" i="0" u="none" strike="noStrike" cap="none" baseline="0">
              <a:solidFill>
                <a:schemeClr val="dk1"/>
              </a:solidFill>
              <a:latin typeface="Arial"/>
              <a:ea typeface="Arial"/>
              <a:cs typeface="Arial"/>
              <a:sym typeface="Arial"/>
            </a:endParaRPr>
          </a:p>
          <a:p>
            <a:pPr marL="0" marR="0" lvl="0" indent="190500" algn="l" rtl="0">
              <a:lnSpc>
                <a:spcPct val="100000"/>
              </a:lnSpc>
              <a:spcBef>
                <a:spcPts val="0"/>
              </a:spcBef>
              <a:spcAft>
                <a:spcPts val="0"/>
              </a:spcAft>
              <a:buClr>
                <a:schemeClr val="dk1"/>
              </a:buClr>
              <a:buFont typeface="Arial"/>
              <a:buNone/>
            </a:pPr>
            <a:endParaRPr sz="3000" b="0" i="0" u="none" strike="noStrike" cap="none" baseline="0">
              <a:solidFill>
                <a:schemeClr val="dk1"/>
              </a:solidFill>
              <a:latin typeface="Arial"/>
              <a:ea typeface="Arial"/>
              <a:cs typeface="Arial"/>
              <a:sym typeface="Arial"/>
            </a:endParaRPr>
          </a:p>
        </p:txBody>
      </p:sp>
      <p:pic>
        <p:nvPicPr>
          <p:cNvPr id="305" name="Shape 305"/>
          <p:cNvPicPr preferRelativeResize="0"/>
          <p:nvPr/>
        </p:nvPicPr>
        <p:blipFill rotWithShape="1">
          <a:blip r:embed="rId3">
            <a:alphaModFix/>
          </a:blip>
          <a:srcRect/>
          <a:stretch/>
        </p:blipFill>
        <p:spPr>
          <a:xfrm>
            <a:off x="1000125" y="444500"/>
            <a:ext cx="6662736" cy="987425"/>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p:nvPr/>
        </p:nvSpPr>
        <p:spPr>
          <a:xfrm>
            <a:off x="838200" y="609600"/>
            <a:ext cx="7086600" cy="63023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Nunito"/>
              <a:buNone/>
            </a:pPr>
            <a:r>
              <a:rPr lang="en-US" sz="3500" b="1" i="0" u="none" strike="noStrike" cap="none" baseline="0">
                <a:solidFill>
                  <a:schemeClr val="dk1"/>
                </a:solidFill>
                <a:latin typeface="Nunito"/>
                <a:ea typeface="Nunito"/>
                <a:cs typeface="Nunito"/>
                <a:sym typeface="Nunito"/>
              </a:rPr>
              <a:t>Student Samples </a:t>
            </a:r>
          </a:p>
        </p:txBody>
      </p:sp>
      <p:sp>
        <p:nvSpPr>
          <p:cNvPr id="311" name="Shape 311"/>
          <p:cNvSpPr txBox="1"/>
          <p:nvPr/>
        </p:nvSpPr>
        <p:spPr>
          <a:xfrm>
            <a:off x="457200" y="1447800"/>
            <a:ext cx="8077199" cy="47085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500" b="0" i="0" u="none" strike="noStrike" cap="none" baseline="0">
                <a:solidFill>
                  <a:schemeClr val="dk1"/>
                </a:solidFill>
                <a:latin typeface="Arial"/>
                <a:ea typeface="Arial"/>
                <a:cs typeface="Arial"/>
                <a:sym typeface="Arial"/>
              </a:rPr>
              <a:t>Look at the following student sample.</a:t>
            </a:r>
          </a:p>
          <a:p>
            <a:pPr marL="0" marR="0" lvl="0" indent="158750" algn="l" rtl="0">
              <a:lnSpc>
                <a:spcPct val="100000"/>
              </a:lnSpc>
              <a:spcBef>
                <a:spcPts val="0"/>
              </a:spcBef>
              <a:spcAft>
                <a:spcPts val="0"/>
              </a:spcAft>
              <a:buClr>
                <a:schemeClr val="dk1"/>
              </a:buClr>
              <a:buFont typeface="Arial"/>
              <a:buNone/>
            </a:pPr>
            <a:endParaRPr sz="25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5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5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5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5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5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5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5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5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5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500" b="0" i="0" u="none" strike="noStrike" cap="none" baseline="0">
              <a:solidFill>
                <a:schemeClr val="dk1"/>
              </a:solidFill>
              <a:latin typeface="Arial"/>
              <a:ea typeface="Arial"/>
              <a:cs typeface="Arial"/>
              <a:sym typeface="Arial"/>
            </a:endParaRPr>
          </a:p>
        </p:txBody>
      </p:sp>
      <p:pic>
        <p:nvPicPr>
          <p:cNvPr id="312" name="Shape 312"/>
          <p:cNvPicPr preferRelativeResize="0"/>
          <p:nvPr/>
        </p:nvPicPr>
        <p:blipFill rotWithShape="1">
          <a:blip r:embed="rId3">
            <a:alphaModFix/>
          </a:blip>
          <a:srcRect/>
          <a:stretch/>
        </p:blipFill>
        <p:spPr>
          <a:xfrm>
            <a:off x="4495800" y="2743200"/>
            <a:ext cx="3962399" cy="3751262"/>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Shape 317"/>
          <p:cNvPicPr preferRelativeResize="0"/>
          <p:nvPr/>
        </p:nvPicPr>
        <p:blipFill/>
        <p:spPr>
          <a:xfrm>
            <a:off x="838200" y="0"/>
            <a:ext cx="6269037" cy="6858000"/>
          </a:xfrm>
          <a:prstGeom prst="rect">
            <a:avLst/>
          </a:prstGeom>
          <a:solidFill>
            <a:srgbClr val="FFFFFF"/>
          </a:solidFill>
          <a:ln>
            <a:noFill/>
          </a:ln>
        </p:spPr>
      </p:pic>
      <p:sp>
        <p:nvSpPr>
          <p:cNvPr id="318" name="Shape 318"/>
          <p:cNvSpPr txBox="1"/>
          <p:nvPr/>
        </p:nvSpPr>
        <p:spPr>
          <a:xfrm>
            <a:off x="7239000" y="838200"/>
            <a:ext cx="1447800" cy="954086"/>
          </a:xfrm>
          <a:prstGeom prst="rect">
            <a:avLst/>
          </a:prstGeom>
          <a:gradFill>
            <a:gsLst>
              <a:gs pos="0">
                <a:srgbClr val="F0FFFF"/>
              </a:gs>
              <a:gs pos="64999">
                <a:srgbClr val="DDFEFF"/>
              </a:gs>
              <a:gs pos="100000">
                <a:srgbClr val="CFFFFF"/>
              </a:gs>
            </a:gsLst>
            <a:lin ang="5400000" scaled="0"/>
          </a:gradFill>
          <a:ln w="9525" cap="flat" cmpd="sng">
            <a:solidFill>
              <a:srgbClr val="B6DCDF"/>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Quattrocento"/>
              <a:buNone/>
            </a:pPr>
            <a:r>
              <a:rPr lang="en-US" sz="2800" b="1" i="0" u="none" strike="noStrike" cap="none" baseline="0">
                <a:solidFill>
                  <a:srgbClr val="000000"/>
                </a:solidFill>
                <a:latin typeface="Quattrocento"/>
                <a:ea typeface="Quattrocento"/>
                <a:cs typeface="Quattrocento"/>
                <a:sym typeface="Quattrocento"/>
              </a:rPr>
              <a:t>Score: 4</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Shape 323"/>
          <p:cNvPicPr preferRelativeResize="0"/>
          <p:nvPr/>
        </p:nvPicPr>
        <p:blipFill rotWithShape="1">
          <a:blip r:embed="rId3">
            <a:alphaModFix/>
          </a:blip>
          <a:srcRect/>
          <a:stretch/>
        </p:blipFill>
        <p:spPr>
          <a:xfrm>
            <a:off x="2206625" y="292100"/>
            <a:ext cx="4906961" cy="987425"/>
          </a:xfrm>
          <a:prstGeom prst="rect">
            <a:avLst/>
          </a:prstGeom>
          <a:noFill/>
          <a:ln>
            <a:noFill/>
          </a:ln>
        </p:spPr>
      </p:pic>
      <p:sp>
        <p:nvSpPr>
          <p:cNvPr id="324" name="Shape 324"/>
          <p:cNvSpPr/>
          <p:nvPr/>
        </p:nvSpPr>
        <p:spPr>
          <a:xfrm>
            <a:off x="381000" y="1066800"/>
            <a:ext cx="8534399" cy="5632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STAAR English I Expository Writing </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Score Point 1 </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The essay represents a very limited writing performance. </a:t>
            </a:r>
          </a:p>
          <a:p>
            <a:pPr marL="0" marR="0" lvl="0" indent="0" algn="l" rtl="0">
              <a:lnSpc>
                <a:spcPct val="100000"/>
              </a:lnSpc>
              <a:spcBef>
                <a:spcPts val="0"/>
              </a:spcBef>
              <a:spcAft>
                <a:spcPts val="0"/>
              </a:spcAft>
              <a:buClr>
                <a:schemeClr val="dk1"/>
              </a:buClr>
              <a:buFont typeface="Arial"/>
              <a:buNone/>
            </a:pPr>
            <a:endParaRPr sz="1800" b="0" i="0" u="sng"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sng" strike="noStrike" cap="none" baseline="0">
                <a:solidFill>
                  <a:schemeClr val="dk1"/>
                </a:solidFill>
                <a:latin typeface="Arial"/>
                <a:ea typeface="Arial"/>
                <a:cs typeface="Arial"/>
                <a:sym typeface="Arial"/>
              </a:rPr>
              <a:t>Organization/Progression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organizing structure of the essay is inappropriate to the purpose or the specific demands of the prompt. The writer uses organizational strategies that are only marginally suited to the explanatory task, or they are inappropriate or not evident at all. The absence of a functional organizational structure causes the essay to lack clarity and direction.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Most ideas are generally related to the topic specified in the prompt, but the thesis statement is missing, unclear, or illogical. The writer may fail to maintain focus on the topic, may include extraneous information, or may shift abruptly from idea to idea, weakening the coherence of the essay.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writer’s progression of ideas is weak. Repetition or wordiness sometimes causes serious disruptions in the flow of the essay. At other times the lack of transitions and sentence-to-sentence connections causes the writer to present ideas in a random or illogical way, making one or more parts of the essay unclear or difficult to follow. </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 </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Shape 329"/>
          <p:cNvPicPr preferRelativeResize="0"/>
          <p:nvPr/>
        </p:nvPicPr>
        <p:blipFill rotWithShape="1">
          <a:blip r:embed="rId3">
            <a:alphaModFix/>
          </a:blip>
          <a:srcRect/>
          <a:stretch/>
        </p:blipFill>
        <p:spPr>
          <a:xfrm>
            <a:off x="2206625" y="292100"/>
            <a:ext cx="4906961" cy="987425"/>
          </a:xfrm>
          <a:prstGeom prst="rect">
            <a:avLst/>
          </a:prstGeom>
          <a:noFill/>
          <a:ln>
            <a:noFill/>
          </a:ln>
        </p:spPr>
      </p:pic>
      <p:sp>
        <p:nvSpPr>
          <p:cNvPr id="330" name="Shape 330"/>
          <p:cNvSpPr/>
          <p:nvPr/>
        </p:nvSpPr>
        <p:spPr>
          <a:xfrm>
            <a:off x="381000" y="1066800"/>
            <a:ext cx="8763000" cy="6462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STAAR English I Expository Writing </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Score Point 1 </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The essay represents a very limited writing performance. </a:t>
            </a:r>
          </a:p>
          <a:p>
            <a:pPr marL="0" marR="0" lvl="0" indent="0" algn="l" rtl="0">
              <a:lnSpc>
                <a:spcPct val="100000"/>
              </a:lnSpc>
              <a:spcBef>
                <a:spcPts val="0"/>
              </a:spcBef>
              <a:spcAft>
                <a:spcPts val="0"/>
              </a:spcAft>
              <a:buClr>
                <a:schemeClr val="dk1"/>
              </a:buClr>
              <a:buSzPct val="25000"/>
              <a:buFont typeface="Arial"/>
              <a:buNone/>
            </a:pPr>
            <a:r>
              <a:rPr lang="en-US" sz="1800" b="0" i="0" u="sng" strike="noStrike" cap="none" baseline="0">
                <a:solidFill>
                  <a:schemeClr val="dk1"/>
                </a:solidFill>
                <a:latin typeface="Arial"/>
                <a:ea typeface="Arial"/>
                <a:cs typeface="Arial"/>
                <a:sym typeface="Arial"/>
              </a:rPr>
              <a:t>Development of Ideas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development of ideas is weak. The essay is ineffective because the writer uses details and examples that are inappropriate, vague, or insufficient.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essay is insubstantial because the writer’s response to the prompt is vague or confused. In some cases, the essay as a whole is only weakly linked to the prompt. In other cases, the writer develops the essay in a manner that demonstrates a lack of understanding of the expository writing task. </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Arial"/>
              <a:buNone/>
            </a:pPr>
            <a:r>
              <a:rPr lang="en-US" sz="1800" b="0" i="0" u="sng" strike="noStrike" cap="none" baseline="0">
                <a:solidFill>
                  <a:schemeClr val="dk1"/>
                </a:solidFill>
                <a:latin typeface="Arial"/>
                <a:ea typeface="Arial"/>
                <a:cs typeface="Arial"/>
                <a:sym typeface="Arial"/>
              </a:rPr>
              <a:t>Use of Language/Conventions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writer’s word choice may be vague or limited. It reflects little or no awareness of the expository purpose and does not establish a tone appropriate to the task. The word choice may impede the quality and clarity of the essay.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Sentences are simplistic, awkward, or uncontrolled, significantly limiting the effectiveness of the essay.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writer has little or no command of sentence boundaries and spelling, capitalization, punctuation, grammar, and usage conventions. Serious and persistent errors create disruptions in the fluency of the writing and sometimes interfere with meaning. </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 </a:t>
            </a:r>
          </a:p>
          <a:p>
            <a:pPr marL="0" marR="0" lvl="0" indent="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Shape 335"/>
          <p:cNvPicPr preferRelativeResize="0"/>
          <p:nvPr/>
        </p:nvPicPr>
        <p:blipFill rotWithShape="1">
          <a:blip r:embed="rId3">
            <a:alphaModFix/>
          </a:blip>
          <a:srcRect/>
          <a:stretch/>
        </p:blipFill>
        <p:spPr>
          <a:xfrm>
            <a:off x="2206625" y="292100"/>
            <a:ext cx="4906961" cy="987425"/>
          </a:xfrm>
          <a:prstGeom prst="rect">
            <a:avLst/>
          </a:prstGeom>
          <a:noFill/>
          <a:ln>
            <a:noFill/>
          </a:ln>
        </p:spPr>
      </p:pic>
      <p:sp>
        <p:nvSpPr>
          <p:cNvPr id="336" name="Shape 336"/>
          <p:cNvSpPr/>
          <p:nvPr/>
        </p:nvSpPr>
        <p:spPr>
          <a:xfrm>
            <a:off x="381000" y="1066800"/>
            <a:ext cx="8763000" cy="45243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Score Point 2 </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The essay represents a basic writing performance. </a:t>
            </a:r>
          </a:p>
          <a:p>
            <a:pPr marL="0" marR="0" lvl="0" indent="0" algn="l" rtl="0">
              <a:lnSpc>
                <a:spcPct val="100000"/>
              </a:lnSpc>
              <a:spcBef>
                <a:spcPts val="0"/>
              </a:spcBef>
              <a:spcAft>
                <a:spcPts val="0"/>
              </a:spcAft>
              <a:buClr>
                <a:schemeClr val="dk1"/>
              </a:buClr>
              <a:buFont typeface="Arial"/>
              <a:buNone/>
            </a:pPr>
            <a:endParaRPr sz="1800" b="0" i="0" u="sng"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sng" strike="noStrike" cap="none" baseline="0">
                <a:solidFill>
                  <a:schemeClr val="dk1"/>
                </a:solidFill>
                <a:latin typeface="Arial"/>
                <a:ea typeface="Arial"/>
                <a:cs typeface="Arial"/>
                <a:sym typeface="Arial"/>
              </a:rPr>
              <a:t>Organization/Progression </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The organizing structure of the essay is evident but may not always be appropriate to the purpose or the specific demands of the prompt. The essay is not always clear because the writer uses organizational strategies that are only somewhat suited to the expository task. Most ideas are generally related to the topic specified in the prompt, but the writer’s thesis statement is weak or somewhat unclear. The lack of an effective thesis or the writer’s inclusion of irrelevant information interferes with the focus and coherence of the essay. </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The writer’s progression of ideas is not always logical and controlled. Sometimes repetition or wordiness causes minor disruptions in the flow of the essay. At other times transitions and sentence-to-sentence connections are too perfunctory or weak to support the flow of the essay or show the relationships among ideas. </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 </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Shape 341"/>
          <p:cNvPicPr preferRelativeResize="0"/>
          <p:nvPr/>
        </p:nvPicPr>
        <p:blipFill rotWithShape="1">
          <a:blip r:embed="rId3">
            <a:alphaModFix/>
          </a:blip>
          <a:srcRect/>
          <a:stretch/>
        </p:blipFill>
        <p:spPr>
          <a:xfrm>
            <a:off x="2206625" y="292100"/>
            <a:ext cx="4906961" cy="987425"/>
          </a:xfrm>
          <a:prstGeom prst="rect">
            <a:avLst/>
          </a:prstGeom>
          <a:noFill/>
          <a:ln>
            <a:noFill/>
          </a:ln>
        </p:spPr>
      </p:pic>
      <p:sp>
        <p:nvSpPr>
          <p:cNvPr id="342" name="Shape 342"/>
          <p:cNvSpPr/>
          <p:nvPr/>
        </p:nvSpPr>
        <p:spPr>
          <a:xfrm>
            <a:off x="381000" y="1066800"/>
            <a:ext cx="8763000" cy="6462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Score Point 2 </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The essay represents a basic writing performance. </a:t>
            </a:r>
          </a:p>
          <a:p>
            <a:pPr marL="0" marR="0" lvl="0" indent="0" algn="l" rtl="0">
              <a:lnSpc>
                <a:spcPct val="100000"/>
              </a:lnSpc>
              <a:spcBef>
                <a:spcPts val="0"/>
              </a:spcBef>
              <a:spcAft>
                <a:spcPts val="0"/>
              </a:spcAft>
              <a:buClr>
                <a:schemeClr val="dk1"/>
              </a:buClr>
              <a:buFont typeface="Arial"/>
              <a:buNone/>
            </a:pPr>
            <a:endParaRPr sz="1800" b="0" i="0" u="sng"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sng" strike="noStrike" cap="none" baseline="0">
                <a:solidFill>
                  <a:schemeClr val="dk1"/>
                </a:solidFill>
                <a:latin typeface="Arial"/>
                <a:ea typeface="Arial"/>
                <a:cs typeface="Arial"/>
                <a:sym typeface="Arial"/>
              </a:rPr>
              <a:t>Development of Ideas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development of ideas is minimal. The essay is superficial because the writer uses details and examples that are not always appropriate or are too briefly or partially presented.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essay reflects little or no thoughtfulness. The writer’s response to the prompt is sometimes formulaic. The writer develops the essay in a manner that demonstrates only a limited understanding of the expository writing task. </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Arial"/>
              <a:buNone/>
            </a:pPr>
            <a:r>
              <a:rPr lang="en-US" sz="1800" b="0" i="0" u="sng" strike="noStrike" cap="none" baseline="0">
                <a:solidFill>
                  <a:schemeClr val="dk1"/>
                </a:solidFill>
                <a:latin typeface="Arial"/>
                <a:ea typeface="Arial"/>
                <a:cs typeface="Arial"/>
                <a:sym typeface="Arial"/>
              </a:rPr>
              <a:t>Use of Language/Conventions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writer’s word choice may be general or imprecise. It reflects a basic awareness of the expository purpose but does little to establish a tone appropriate to the task.</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The word choice may not contribute to the quality and clarity of the essay.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Sentences are awkward or only somewhat controlled, weakening the effectiveness of the essay.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writer demonstrates a partial command of sentence boundaries and spelling, capitalization, punctuation, grammar, and usage conventions. Some distracting errors may be evident, at times creating minor disruptions in the fluency or meaning of the writing. </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 </a:t>
            </a:r>
          </a:p>
          <a:p>
            <a:pPr marL="0" marR="0" lvl="0" indent="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Shape 347"/>
          <p:cNvPicPr preferRelativeResize="0"/>
          <p:nvPr/>
        </p:nvPicPr>
        <p:blipFill rotWithShape="1">
          <a:blip r:embed="rId3">
            <a:alphaModFix/>
          </a:blip>
          <a:srcRect/>
          <a:stretch/>
        </p:blipFill>
        <p:spPr>
          <a:xfrm>
            <a:off x="2206625" y="292100"/>
            <a:ext cx="4906961" cy="987425"/>
          </a:xfrm>
          <a:prstGeom prst="rect">
            <a:avLst/>
          </a:prstGeom>
          <a:noFill/>
          <a:ln>
            <a:noFill/>
          </a:ln>
        </p:spPr>
      </p:pic>
      <p:sp>
        <p:nvSpPr>
          <p:cNvPr id="348" name="Shape 348"/>
          <p:cNvSpPr/>
          <p:nvPr/>
        </p:nvSpPr>
        <p:spPr>
          <a:xfrm>
            <a:off x="381000" y="1066800"/>
            <a:ext cx="8763000" cy="59086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Score Point 3 </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The essay represents a satisfactory writing performance. </a:t>
            </a:r>
          </a:p>
          <a:p>
            <a:pPr marL="0" marR="0" lvl="0" indent="0" algn="l" rtl="0">
              <a:lnSpc>
                <a:spcPct val="100000"/>
              </a:lnSpc>
              <a:spcBef>
                <a:spcPts val="0"/>
              </a:spcBef>
              <a:spcAft>
                <a:spcPts val="0"/>
              </a:spcAft>
              <a:buClr>
                <a:schemeClr val="dk1"/>
              </a:buClr>
              <a:buSzPct val="25000"/>
              <a:buFont typeface="Arial"/>
              <a:buNone/>
            </a:pPr>
            <a:r>
              <a:rPr lang="en-US" sz="1800" b="0" i="0" u="sng" strike="noStrike" cap="none" baseline="0">
                <a:solidFill>
                  <a:schemeClr val="dk1"/>
                </a:solidFill>
                <a:latin typeface="Arial"/>
                <a:ea typeface="Arial"/>
                <a:cs typeface="Arial"/>
                <a:sym typeface="Arial"/>
              </a:rPr>
              <a:t>Organization/Progression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organizing structure of the essay is, for the most part, appropriate to the purpose and responsive to the specific demands of the prompt. The essay is clear because the writer uses organizational strategies that are adequately suited to the expository task.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writer establishes a clear thesis statement. Most ideas are related to the thesis and are focused on the topic specified in the prompt. The essay is coherent, though it may not always be unified due to minor lapses in focus.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writer’s progression of ideas is generally logical and controlled. For the most part, transitions are meaningful, and sentence-to-sentence connections are sufficient to support the flow of the essay and show the relationships among ideas. </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 </a:t>
            </a:r>
          </a:p>
          <a:p>
            <a:pPr marL="0" marR="0" lvl="0" indent="0" algn="l" rtl="0">
              <a:lnSpc>
                <a:spcPct val="100000"/>
              </a:lnSpc>
              <a:spcBef>
                <a:spcPts val="0"/>
              </a:spcBef>
              <a:spcAft>
                <a:spcPts val="0"/>
              </a:spcAft>
              <a:buClr>
                <a:schemeClr val="dk1"/>
              </a:buClr>
              <a:buSzPct val="25000"/>
              <a:buFont typeface="Arial"/>
              <a:buNone/>
            </a:pPr>
            <a:r>
              <a:rPr lang="en-US" sz="1800" b="0" i="0" u="sng" strike="noStrike" cap="none" baseline="0">
                <a:solidFill>
                  <a:schemeClr val="dk1"/>
                </a:solidFill>
                <a:latin typeface="Arial"/>
                <a:ea typeface="Arial"/>
                <a:cs typeface="Arial"/>
                <a:sym typeface="Arial"/>
              </a:rPr>
              <a:t>Development of Ideas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development of ideas is sufficient because the writer uses details and examples that are specific and appropriate, adding some substance to the essay.</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essay reflects some thoughtfulness. The writer’s response to the prompt is original rather than formulaic. The writer develops the essay in a manner that demonstrates a good understanding of the expository writing task. </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Shape 353"/>
          <p:cNvPicPr preferRelativeResize="0"/>
          <p:nvPr/>
        </p:nvPicPr>
        <p:blipFill rotWithShape="1">
          <a:blip r:embed="rId3">
            <a:alphaModFix/>
          </a:blip>
          <a:srcRect/>
          <a:stretch/>
        </p:blipFill>
        <p:spPr>
          <a:xfrm>
            <a:off x="2206625" y="292100"/>
            <a:ext cx="4906961" cy="987425"/>
          </a:xfrm>
          <a:prstGeom prst="rect">
            <a:avLst/>
          </a:prstGeom>
          <a:noFill/>
          <a:ln>
            <a:noFill/>
          </a:ln>
        </p:spPr>
      </p:pic>
      <p:sp>
        <p:nvSpPr>
          <p:cNvPr id="354" name="Shape 354"/>
          <p:cNvSpPr/>
          <p:nvPr/>
        </p:nvSpPr>
        <p:spPr>
          <a:xfrm>
            <a:off x="381000" y="1066800"/>
            <a:ext cx="8763000" cy="45243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Score Point 3 </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The essay represents a satisfactory writing performance. </a:t>
            </a:r>
          </a:p>
          <a:p>
            <a:pPr marL="0" marR="0" lvl="0" indent="0" algn="l" rtl="0">
              <a:lnSpc>
                <a:spcPct val="100000"/>
              </a:lnSpc>
              <a:spcBef>
                <a:spcPts val="0"/>
              </a:spcBef>
              <a:spcAft>
                <a:spcPts val="0"/>
              </a:spcAft>
              <a:buClr>
                <a:schemeClr val="dk1"/>
              </a:buClr>
              <a:buFont typeface="Arial"/>
              <a:buNone/>
            </a:pPr>
            <a:endParaRPr sz="1800" b="1"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sng" strike="noStrike" cap="none" baseline="0">
                <a:solidFill>
                  <a:schemeClr val="dk1"/>
                </a:solidFill>
                <a:latin typeface="Arial"/>
                <a:ea typeface="Arial"/>
                <a:cs typeface="Arial"/>
                <a:sym typeface="Arial"/>
              </a:rPr>
              <a:t>Use of Language/Conventions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writer’s word choice is, for the most part, clear and specific. It reflects an awareness of the expository purpose and establishes a tone appropriate to the task. The word choice usually contributes to the quality and clarity of the essay. </a:t>
            </a:r>
          </a:p>
          <a:p>
            <a:pPr marL="0" marR="0" lvl="0" indent="11430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Sentences are varied and adequately controlled, for the most part contributing to the effectiveness of the essay. </a:t>
            </a:r>
          </a:p>
          <a:p>
            <a:pPr marL="0" marR="0" lvl="0" indent="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writer demonstrates an adequate command of sentence boundaries and spelling, capitalization, punctuation, grammar, and usage conventions. Although some errors may be evident, they create few (if any) disruptions in the fluency of the writing, and they do not affect the clarity of the essay. </a:t>
            </a:r>
          </a:p>
          <a:p>
            <a:pPr marL="0" marR="0" lvl="0" indent="11430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4294967295"/>
          </p:nvPr>
        </p:nvSpPr>
        <p:spPr>
          <a:xfrm>
            <a:off x="457200" y="2027236"/>
            <a:ext cx="8229600" cy="4830762"/>
          </a:xfrm>
          <a:prstGeom prst="rect">
            <a:avLst/>
          </a:prstGeom>
          <a:noFill/>
          <a:ln>
            <a:noFill/>
          </a:ln>
        </p:spPr>
        <p:txBody>
          <a:bodyPr lIns="91425" tIns="45700" rIns="91425" bIns="45700" anchor="t" anchorCtr="0">
            <a:noAutofit/>
          </a:bodyPr>
          <a:lstStyle/>
          <a:p>
            <a:pPr marL="457200" marR="0" lvl="0" indent="-228600" algn="l" rtl="0">
              <a:lnSpc>
                <a:spcPct val="90000"/>
              </a:lnSpc>
              <a:spcBef>
                <a:spcPts val="0"/>
              </a:spcBef>
              <a:spcAft>
                <a:spcPts val="0"/>
              </a:spcAft>
              <a:buClr>
                <a:schemeClr val="dk1"/>
              </a:buClr>
              <a:buFont typeface="Arial"/>
            </a:pPr>
            <a:r>
              <a:rPr lang="en-US" b="0" i="0" u="none" strike="noStrike" cap="none" baseline="0">
                <a:solidFill>
                  <a:schemeClr val="dk1"/>
                </a:solidFill>
                <a:latin typeface="Arial"/>
                <a:ea typeface="Arial"/>
                <a:cs typeface="Arial"/>
                <a:sym typeface="Arial"/>
              </a:rPr>
              <a:t>Expository writing is </a:t>
            </a:r>
            <a:r>
              <a:rPr lang="en-US" b="0" i="0" u="sng" strike="noStrike" cap="none" baseline="0">
                <a:solidFill>
                  <a:schemeClr val="dk1"/>
                </a:solidFill>
                <a:latin typeface="Arial"/>
                <a:ea typeface="Arial"/>
                <a:cs typeface="Arial"/>
                <a:sym typeface="Arial"/>
              </a:rPr>
              <a:t>an essay presenting reasons, examples, and explanations about a topic</a:t>
            </a:r>
          </a:p>
          <a:p>
            <a:pPr marL="776287" marR="0" lvl="1" indent="-369887" algn="l" rtl="0">
              <a:lnSpc>
                <a:spcPct val="9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Informational writing</a:t>
            </a:r>
          </a:p>
          <a:p>
            <a:pPr marL="457200" marR="0" lvl="0" indent="-228600" algn="l" rtl="0">
              <a:lnSpc>
                <a:spcPct val="90000"/>
              </a:lnSpc>
              <a:spcBef>
                <a:spcPts val="0"/>
              </a:spcBef>
              <a:spcAft>
                <a:spcPts val="0"/>
              </a:spcAft>
              <a:buClr>
                <a:schemeClr val="dk1"/>
              </a:buClr>
              <a:buFont typeface="Arial"/>
            </a:pPr>
            <a:r>
              <a:rPr lang="en-US" b="0" i="0" u="none" strike="noStrike" cap="none" baseline="0">
                <a:solidFill>
                  <a:schemeClr val="dk1"/>
                </a:solidFill>
                <a:latin typeface="Arial"/>
                <a:ea typeface="Arial"/>
                <a:cs typeface="Arial"/>
                <a:sym typeface="Arial"/>
              </a:rPr>
              <a:t>Thesis statement is a MUST!</a:t>
            </a:r>
          </a:p>
          <a:p>
            <a:pPr marL="457200" marR="0" lvl="0" indent="-228600" algn="l" rtl="0">
              <a:lnSpc>
                <a:spcPct val="90000"/>
              </a:lnSpc>
              <a:spcBef>
                <a:spcPts val="0"/>
              </a:spcBef>
              <a:spcAft>
                <a:spcPts val="0"/>
              </a:spcAft>
              <a:buClr>
                <a:schemeClr val="dk1"/>
              </a:buClr>
              <a:buFont typeface="Arial"/>
            </a:pPr>
            <a:r>
              <a:rPr lang="en-US" b="0" i="0" u="none" strike="noStrike" cap="none" baseline="0">
                <a:solidFill>
                  <a:schemeClr val="dk1"/>
                </a:solidFill>
                <a:latin typeface="Arial"/>
                <a:ea typeface="Arial"/>
                <a:cs typeface="Arial"/>
                <a:sym typeface="Arial"/>
              </a:rPr>
              <a:t>An expository essay should follow </a:t>
            </a:r>
            <a:r>
              <a:rPr lang="en-US" b="0" i="0" u="sng" strike="noStrike" cap="none" baseline="0">
                <a:solidFill>
                  <a:schemeClr val="dk1"/>
                </a:solidFill>
                <a:latin typeface="Arial"/>
                <a:ea typeface="Arial"/>
                <a:cs typeface="Arial"/>
                <a:sym typeface="Arial"/>
              </a:rPr>
              <a:t>A logical sequence using transitions</a:t>
            </a:r>
          </a:p>
          <a:p>
            <a:pPr marL="776287" marR="0" lvl="1" indent="-369887" algn="l" rtl="0">
              <a:lnSpc>
                <a:spcPct val="9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Uses </a:t>
            </a:r>
            <a:r>
              <a:rPr lang="en-US" sz="2400" b="0" i="0" u="sng" strike="noStrike" cap="none" baseline="0">
                <a:solidFill>
                  <a:schemeClr val="dk1"/>
                </a:solidFill>
                <a:latin typeface="Arial"/>
                <a:ea typeface="Arial"/>
                <a:cs typeface="Arial"/>
                <a:sym typeface="Arial"/>
              </a:rPr>
              <a:t>organizational</a:t>
            </a:r>
            <a:r>
              <a:rPr lang="en-US" sz="2400" b="0" i="0" u="none" strike="noStrike" cap="none" baseline="0">
                <a:solidFill>
                  <a:schemeClr val="dk1"/>
                </a:solidFill>
                <a:latin typeface="Arial"/>
                <a:ea typeface="Arial"/>
                <a:cs typeface="Arial"/>
                <a:sym typeface="Arial"/>
              </a:rPr>
              <a:t> strategies suited for the expository task.</a:t>
            </a:r>
          </a:p>
          <a:p>
            <a:pPr marL="776287" marR="0" lvl="1" indent="-369887" algn="l" rtl="0">
              <a:lnSpc>
                <a:spcPct val="9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Logic and coherence is the main focus of an expository essay.</a:t>
            </a:r>
          </a:p>
          <a:p>
            <a:pPr marL="776287" marR="0" lvl="1" indent="-369887" algn="l" rtl="0">
              <a:lnSpc>
                <a:spcPct val="90000"/>
              </a:lnSpc>
              <a:spcBef>
                <a:spcPts val="0"/>
              </a:spcBef>
              <a:spcAft>
                <a:spcPts val="0"/>
              </a:spcAft>
              <a:buClr>
                <a:schemeClr val="dk1"/>
              </a:buClr>
              <a:buFont typeface="Quattrocento"/>
              <a:buNone/>
            </a:pPr>
            <a:endParaRPr sz="1800" b="0" i="0" u="none" strike="noStrike" cap="none" baseline="0">
              <a:solidFill>
                <a:schemeClr val="dk1"/>
              </a:solidFill>
              <a:latin typeface="Arial"/>
              <a:ea typeface="Arial"/>
              <a:cs typeface="Arial"/>
              <a:sym typeface="Arial"/>
            </a:endParaRPr>
          </a:p>
        </p:txBody>
      </p:sp>
      <p:sp>
        <p:nvSpPr>
          <p:cNvPr id="172" name="Shape 172"/>
          <p:cNvSpPr txBox="1">
            <a:spLocks noGrp="1"/>
          </p:cNvSpPr>
          <p:nvPr>
            <p:ph type="title" idx="4294967295"/>
          </p:nvPr>
        </p:nvSpPr>
        <p:spPr>
          <a:xfrm>
            <a:off x="688975" y="569912"/>
            <a:ext cx="7756525" cy="1054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95D1D"/>
              </a:buClr>
              <a:buSzPct val="25000"/>
              <a:buFont typeface="Arial"/>
              <a:buNone/>
            </a:pPr>
            <a:r>
              <a:rPr lang="en-US" sz="5400" b="0" i="0" u="none" strike="noStrike" cap="none" baseline="0">
                <a:solidFill>
                  <a:srgbClr val="895D1D"/>
                </a:solidFill>
                <a:latin typeface="Arial"/>
                <a:ea typeface="Arial"/>
                <a:cs typeface="Arial"/>
                <a:sym typeface="Arial"/>
              </a:rPr>
              <a:t>What is Expository Writing?</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Shape 359"/>
          <p:cNvPicPr preferRelativeResize="0"/>
          <p:nvPr/>
        </p:nvPicPr>
        <p:blipFill rotWithShape="1">
          <a:blip r:embed="rId3">
            <a:alphaModFix/>
          </a:blip>
          <a:srcRect/>
          <a:stretch/>
        </p:blipFill>
        <p:spPr>
          <a:xfrm>
            <a:off x="2206625" y="292100"/>
            <a:ext cx="4906961" cy="987425"/>
          </a:xfrm>
          <a:prstGeom prst="rect">
            <a:avLst/>
          </a:prstGeom>
          <a:noFill/>
          <a:ln>
            <a:noFill/>
          </a:ln>
        </p:spPr>
      </p:pic>
      <p:sp>
        <p:nvSpPr>
          <p:cNvPr id="360" name="Shape 360"/>
          <p:cNvSpPr/>
          <p:nvPr/>
        </p:nvSpPr>
        <p:spPr>
          <a:xfrm>
            <a:off x="381000" y="1066800"/>
            <a:ext cx="8763000" cy="45243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Score Point 4 </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The essay represents an accomplished writing performance. </a:t>
            </a:r>
          </a:p>
          <a:p>
            <a:pPr marL="0" marR="0" lvl="0" indent="0" algn="l" rtl="0">
              <a:lnSpc>
                <a:spcPct val="100000"/>
              </a:lnSpc>
              <a:spcBef>
                <a:spcPts val="0"/>
              </a:spcBef>
              <a:spcAft>
                <a:spcPts val="0"/>
              </a:spcAft>
              <a:buClr>
                <a:schemeClr val="dk1"/>
              </a:buClr>
              <a:buSzPct val="25000"/>
              <a:buFont typeface="Arial"/>
              <a:buNone/>
            </a:pPr>
            <a:r>
              <a:rPr lang="en-US" sz="1800" b="0" i="0" u="sng" strike="noStrike" cap="none" baseline="0">
                <a:solidFill>
                  <a:schemeClr val="dk1"/>
                </a:solidFill>
                <a:latin typeface="Arial"/>
                <a:ea typeface="Arial"/>
                <a:cs typeface="Arial"/>
                <a:sym typeface="Arial"/>
              </a:rPr>
              <a:t>Organization/Progression </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The organizing structure of the essay is clearly appropriate to the purpose and responsive to the specific demands of the prompt. The essay is skillfully crafted because the writer uses organizational strategies that are particularly well suited to the expository task. The writer establishes a clear thesis statement. All ideas are strongly related to the thesis and are focused on the topic specified in the prompt. By sustaining this focus, the writer is able to create an essay that is unified and coherent. </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The writer’s progression of ideas is logical and well controlled. Meaningful transitions and strong sentence-to-sentence connections enhance the flow of the essay by clearly showing the relationships among ideas, making the writer’s train of thought easy to follow. </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 </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Shape 365"/>
          <p:cNvPicPr preferRelativeResize="0"/>
          <p:nvPr/>
        </p:nvPicPr>
        <p:blipFill rotWithShape="1">
          <a:blip r:embed="rId3">
            <a:alphaModFix/>
          </a:blip>
          <a:srcRect/>
          <a:stretch/>
        </p:blipFill>
        <p:spPr>
          <a:xfrm>
            <a:off x="2206625" y="292100"/>
            <a:ext cx="4906961" cy="987425"/>
          </a:xfrm>
          <a:prstGeom prst="rect">
            <a:avLst/>
          </a:prstGeom>
          <a:noFill/>
          <a:ln>
            <a:noFill/>
          </a:ln>
        </p:spPr>
      </p:pic>
      <p:sp>
        <p:nvSpPr>
          <p:cNvPr id="366" name="Shape 366"/>
          <p:cNvSpPr/>
          <p:nvPr/>
        </p:nvSpPr>
        <p:spPr>
          <a:xfrm>
            <a:off x="381000" y="1066800"/>
            <a:ext cx="8763000" cy="61864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Score Point 4 </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The essay represents an accomplished writing performance. </a:t>
            </a:r>
          </a:p>
          <a:p>
            <a:pPr marL="0" marR="0" lvl="0" indent="0" algn="l" rtl="0">
              <a:lnSpc>
                <a:spcPct val="100000"/>
              </a:lnSpc>
              <a:spcBef>
                <a:spcPts val="0"/>
              </a:spcBef>
              <a:spcAft>
                <a:spcPts val="0"/>
              </a:spcAft>
              <a:buClr>
                <a:schemeClr val="dk1"/>
              </a:buClr>
              <a:buSzPct val="25000"/>
              <a:buFont typeface="Arial"/>
              <a:buNone/>
            </a:pPr>
            <a:r>
              <a:rPr lang="en-US" sz="1800" b="0" i="0" u="sng" strike="noStrike" cap="none" baseline="0">
                <a:solidFill>
                  <a:schemeClr val="dk1"/>
                </a:solidFill>
                <a:latin typeface="Arial"/>
                <a:ea typeface="Arial"/>
                <a:cs typeface="Arial"/>
                <a:sym typeface="Arial"/>
              </a:rPr>
              <a:t>Development of Ideas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development of ideas is effective because the writer uses details and examples that are specific and well chosen, adding substance to the essay.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essay is thoughtful and engaging. The writer may choose to use his/her unique experiences or view of the world as a basis for writing or to connect ideas in interesting ways. The writer develops the essay in a manner that demonstrates a thorough understanding of the expository writing task. </a:t>
            </a:r>
          </a:p>
          <a:p>
            <a:pPr marL="0" marR="0" lvl="0" indent="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a:t>
            </a:r>
            <a:r>
              <a:rPr lang="en-US" sz="1800" b="0" i="0" u="sng" strike="noStrike" cap="none" baseline="0">
                <a:solidFill>
                  <a:schemeClr val="dk1"/>
                </a:solidFill>
                <a:latin typeface="Arial"/>
                <a:ea typeface="Arial"/>
                <a:cs typeface="Arial"/>
                <a:sym typeface="Arial"/>
              </a:rPr>
              <a:t>Use of Language/Conventions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writer’s word choice is purposeful and precise. It reflects a keen awareness of the expository purpose and maintains a tone appropriate to the task. The word choice strongly contributes to the quality and clarity of the essay.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Sentences are purposeful, varied, and well controlled, enhancing the effectiveness of the essay. </a:t>
            </a:r>
          </a:p>
          <a:p>
            <a:pPr marL="0" marR="0" lvl="0" indent="0" algn="l" rtl="0">
              <a:lnSpc>
                <a:spcPct val="100000"/>
              </a:lnSpc>
              <a:spcBef>
                <a:spcPts val="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The writer demonstrates a consistent command of sentence boundaries and spelling, capitalization, punctuation, grammar, and usage conventions. Although minor errors may be evident, they do not detract from the fluency of the writing or the clarity of the essay. The overall strength of the conventions contributes to the effectiveness of the essay. </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 </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4294967295"/>
          </p:nvPr>
        </p:nvSpPr>
        <p:spPr>
          <a:xfrm>
            <a:off x="25400" y="2209800"/>
            <a:ext cx="9144000" cy="5257799"/>
          </a:xfrm>
          <a:prstGeom prst="rect">
            <a:avLst/>
          </a:prstGeom>
          <a:noFill/>
          <a:ln>
            <a:noFill/>
          </a:ln>
        </p:spPr>
        <p:txBody>
          <a:bodyPr lIns="91425" tIns="45700" rIns="91425" bIns="45700" anchor="t" anchorCtr="0">
            <a:noAutofit/>
          </a:bodyPr>
          <a:lstStyle/>
          <a:p>
            <a:pPr marL="365125" marR="0" lvl="0" indent="-365125" algn="l" rtl="0">
              <a:lnSpc>
                <a:spcPct val="100000"/>
              </a:lnSpc>
              <a:spcBef>
                <a:spcPts val="0"/>
              </a:spcBef>
              <a:spcAft>
                <a:spcPts val="0"/>
              </a:spcAft>
              <a:buClr>
                <a:schemeClr val="dk1"/>
              </a:buClr>
              <a:buSzPct val="25000"/>
              <a:buFont typeface="Arial"/>
              <a:buNone/>
            </a:pPr>
            <a:r>
              <a:rPr lang="en-US" sz="3600" b="0" i="0" u="none" strike="noStrike" cap="none" baseline="0">
                <a:solidFill>
                  <a:schemeClr val="dk1"/>
                </a:solidFill>
                <a:latin typeface="Arial"/>
                <a:ea typeface="Arial"/>
                <a:cs typeface="Arial"/>
                <a:sym typeface="Arial"/>
              </a:rPr>
              <a:t>Expository writing does </a:t>
            </a:r>
            <a:r>
              <a:rPr lang="en-US" sz="3600" b="1" i="0" u="sng" strike="noStrike" cap="none" baseline="0">
                <a:solidFill>
                  <a:schemeClr val="dk1"/>
                </a:solidFill>
                <a:latin typeface="Arial"/>
                <a:ea typeface="Arial"/>
                <a:cs typeface="Arial"/>
                <a:sym typeface="Arial"/>
              </a:rPr>
              <a:t>not</a:t>
            </a:r>
            <a:r>
              <a:rPr lang="en-US" sz="3600" b="0" i="0" u="sng" strike="noStrike" cap="none" baseline="0">
                <a:solidFill>
                  <a:schemeClr val="dk1"/>
                </a:solidFill>
                <a:latin typeface="Arial"/>
                <a:ea typeface="Arial"/>
                <a:cs typeface="Arial"/>
                <a:sym typeface="Arial"/>
              </a:rPr>
              <a:t> tell a story!</a:t>
            </a:r>
          </a:p>
          <a:p>
            <a:pPr marL="365125" marR="0" lvl="0" indent="-365125" algn="l" rtl="0">
              <a:lnSpc>
                <a:spcPct val="100000"/>
              </a:lnSpc>
              <a:spcBef>
                <a:spcPts val="0"/>
              </a:spcBef>
              <a:spcAft>
                <a:spcPts val="0"/>
              </a:spcAft>
              <a:buClr>
                <a:schemeClr val="dk1"/>
              </a:buClr>
              <a:buSzPct val="25000"/>
              <a:buFont typeface="Arial"/>
              <a:buNone/>
            </a:pPr>
            <a:r>
              <a:rPr lang="en-US" sz="3600" b="0" i="0" u="none" strike="noStrike" cap="none" baseline="0">
                <a:solidFill>
                  <a:schemeClr val="dk1"/>
                </a:solidFill>
                <a:latin typeface="Arial"/>
                <a:ea typeface="Arial"/>
                <a:cs typeface="Arial"/>
                <a:sym typeface="Arial"/>
              </a:rPr>
              <a:t> Expository writing does </a:t>
            </a:r>
            <a:r>
              <a:rPr lang="en-US" sz="3600" b="0" i="0" u="sng" strike="noStrike" cap="none" baseline="0">
                <a:solidFill>
                  <a:schemeClr val="dk1"/>
                </a:solidFill>
                <a:latin typeface="Arial"/>
                <a:ea typeface="Arial"/>
                <a:cs typeface="Arial"/>
                <a:sym typeface="Arial"/>
              </a:rPr>
              <a:t>not</a:t>
            </a:r>
            <a:r>
              <a:rPr lang="en-US" sz="3600" b="0" i="0" u="none" strike="noStrike" cap="none" baseline="0">
                <a:solidFill>
                  <a:schemeClr val="dk1"/>
                </a:solidFill>
                <a:latin typeface="Arial"/>
                <a:ea typeface="Arial"/>
                <a:cs typeface="Arial"/>
                <a:sym typeface="Arial"/>
              </a:rPr>
              <a:t> persuade a reader, but only gives </a:t>
            </a:r>
            <a:r>
              <a:rPr lang="en-US" sz="3600" b="0" i="0" u="sng" strike="noStrike" cap="none" baseline="0">
                <a:solidFill>
                  <a:schemeClr val="dk1"/>
                </a:solidFill>
                <a:latin typeface="Arial"/>
                <a:ea typeface="Arial"/>
                <a:cs typeface="Arial"/>
                <a:sym typeface="Arial"/>
              </a:rPr>
              <a:t>facts</a:t>
            </a:r>
            <a:r>
              <a:rPr lang="en-US" sz="3600" b="0" i="0" u="none" strike="noStrike" cap="none" baseline="0">
                <a:solidFill>
                  <a:schemeClr val="dk1"/>
                </a:solidFill>
                <a:latin typeface="Arial"/>
                <a:ea typeface="Arial"/>
                <a:cs typeface="Arial"/>
                <a:sym typeface="Arial"/>
              </a:rPr>
              <a:t> and </a:t>
            </a:r>
            <a:r>
              <a:rPr lang="en-US" sz="3600" b="0" i="0" u="sng" strike="noStrike" cap="none" baseline="0">
                <a:solidFill>
                  <a:schemeClr val="dk1"/>
                </a:solidFill>
                <a:latin typeface="Arial"/>
                <a:ea typeface="Arial"/>
                <a:cs typeface="Arial"/>
                <a:sym typeface="Arial"/>
              </a:rPr>
              <a:t>reasons supported by examples</a:t>
            </a:r>
            <a:r>
              <a:rPr lang="en-US" sz="3600" b="0" i="0" u="none" strike="noStrike" cap="none" baseline="0">
                <a:solidFill>
                  <a:schemeClr val="dk1"/>
                </a:solidFill>
                <a:latin typeface="Arial"/>
                <a:ea typeface="Arial"/>
                <a:cs typeface="Arial"/>
                <a:sym typeface="Arial"/>
              </a:rPr>
              <a:t>.</a:t>
            </a:r>
          </a:p>
          <a:p>
            <a:pPr marL="365125" marR="0" lvl="0" indent="-365125" algn="l" rtl="0">
              <a:lnSpc>
                <a:spcPct val="100000"/>
              </a:lnSpc>
              <a:spcBef>
                <a:spcPts val="0"/>
              </a:spcBef>
              <a:spcAft>
                <a:spcPts val="0"/>
              </a:spcAft>
              <a:buClr>
                <a:schemeClr val="dk1"/>
              </a:buClr>
              <a:buSzPct val="25000"/>
              <a:buFont typeface="Arial"/>
              <a:buNone/>
            </a:pPr>
            <a:r>
              <a:rPr lang="en-US" sz="3600" b="0" i="0" u="none" strike="noStrike" cap="none" baseline="0">
                <a:solidFill>
                  <a:schemeClr val="dk1"/>
                </a:solidFill>
                <a:latin typeface="Arial"/>
                <a:ea typeface="Arial"/>
                <a:cs typeface="Arial"/>
                <a:sym typeface="Arial"/>
              </a:rPr>
              <a:t>Expository writing can also give the </a:t>
            </a:r>
            <a:r>
              <a:rPr lang="en-US" sz="3600" b="0" i="0" u="sng" strike="noStrike" cap="none" baseline="0">
                <a:solidFill>
                  <a:schemeClr val="dk1"/>
                </a:solidFill>
                <a:latin typeface="Arial"/>
                <a:ea typeface="Arial"/>
                <a:cs typeface="Arial"/>
                <a:sym typeface="Arial"/>
              </a:rPr>
              <a:t>steps</a:t>
            </a:r>
            <a:r>
              <a:rPr lang="en-US" sz="3600" b="0" i="0" u="none" strike="noStrike" cap="none" baseline="0">
                <a:solidFill>
                  <a:schemeClr val="dk1"/>
                </a:solidFill>
                <a:latin typeface="Arial"/>
                <a:ea typeface="Arial"/>
                <a:cs typeface="Arial"/>
                <a:sym typeface="Arial"/>
              </a:rPr>
              <a:t> of a process</a:t>
            </a:r>
          </a:p>
        </p:txBody>
      </p:sp>
      <p:sp>
        <p:nvSpPr>
          <p:cNvPr id="178" name="Shape 178"/>
          <p:cNvSpPr txBox="1">
            <a:spLocks noGrp="1"/>
          </p:cNvSpPr>
          <p:nvPr>
            <p:ph type="title" idx="4294967295"/>
          </p:nvPr>
        </p:nvSpPr>
        <p:spPr>
          <a:xfrm>
            <a:off x="688975" y="569912"/>
            <a:ext cx="7756525" cy="1054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95D1D"/>
              </a:buClr>
              <a:buSzPct val="25000"/>
              <a:buFont typeface="Arial"/>
              <a:buNone/>
            </a:pPr>
            <a:r>
              <a:rPr lang="en-US" sz="5400" b="0" i="0" u="none" strike="noStrike" cap="none" baseline="0">
                <a:solidFill>
                  <a:srgbClr val="895D1D"/>
                </a:solidFill>
                <a:latin typeface="Arial"/>
                <a:ea typeface="Arial"/>
                <a:cs typeface="Arial"/>
                <a:sym typeface="Arial"/>
              </a:rPr>
              <a:t>How is it different ?</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4294967295"/>
          </p:nvPr>
        </p:nvSpPr>
        <p:spPr>
          <a:xfrm>
            <a:off x="698500" y="2247900"/>
            <a:ext cx="7746999" cy="3878262"/>
          </a:xfrm>
          <a:prstGeom prst="rect">
            <a:avLst/>
          </a:prstGeom>
          <a:noFill/>
          <a:ln>
            <a:noFill/>
          </a:ln>
        </p:spPr>
        <p:txBody>
          <a:bodyPr lIns="91425" tIns="45700" rIns="91425" bIns="45700" anchor="t" anchorCtr="0">
            <a:noAutofit/>
          </a:bodyPr>
          <a:lstStyle/>
          <a:p>
            <a:pPr marL="365125" marR="0" lvl="0" indent="-365125" algn="l" rtl="0">
              <a:lnSpc>
                <a:spcPct val="100000"/>
              </a:lnSpc>
              <a:spcBef>
                <a:spcPts val="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The </a:t>
            </a:r>
            <a:r>
              <a:rPr lang="en-US" sz="3200" b="0" i="0" u="sng" strike="noStrike" cap="none" baseline="0">
                <a:solidFill>
                  <a:schemeClr val="dk1"/>
                </a:solidFill>
                <a:latin typeface="Arial"/>
                <a:ea typeface="Arial"/>
                <a:cs typeface="Arial"/>
                <a:sym typeface="Arial"/>
              </a:rPr>
              <a:t>THESIS</a:t>
            </a:r>
            <a:r>
              <a:rPr lang="en-US" sz="3200" b="0" i="0" u="none" strike="noStrike" cap="none" baseline="0">
                <a:solidFill>
                  <a:schemeClr val="dk1"/>
                </a:solidFill>
                <a:latin typeface="Arial"/>
                <a:ea typeface="Arial"/>
                <a:cs typeface="Arial"/>
                <a:sym typeface="Arial"/>
              </a:rPr>
              <a:t> statement is in the </a:t>
            </a:r>
            <a:r>
              <a:rPr lang="en-US" sz="3200" b="0" i="0" u="sng" strike="noStrike" cap="none" baseline="0">
                <a:solidFill>
                  <a:schemeClr val="dk1"/>
                </a:solidFill>
                <a:latin typeface="Arial"/>
                <a:ea typeface="Arial"/>
                <a:cs typeface="Arial"/>
                <a:sym typeface="Arial"/>
              </a:rPr>
              <a:t>FIRST</a:t>
            </a:r>
            <a:r>
              <a:rPr lang="en-US" sz="3200" b="0" i="0" u="none" strike="noStrike" cap="none" baseline="0">
                <a:solidFill>
                  <a:schemeClr val="dk1"/>
                </a:solidFill>
                <a:latin typeface="Arial"/>
                <a:ea typeface="Arial"/>
                <a:cs typeface="Arial"/>
                <a:sym typeface="Arial"/>
              </a:rPr>
              <a:t> paragraph (introduction paragraph).</a:t>
            </a:r>
          </a:p>
          <a:p>
            <a:pPr marL="365125" marR="0" lvl="0" indent="-365125" algn="l" rtl="0">
              <a:lnSpc>
                <a:spcPct val="100000"/>
              </a:lnSpc>
              <a:spcBef>
                <a:spcPts val="0"/>
              </a:spcBef>
              <a:spcAft>
                <a:spcPts val="0"/>
              </a:spcAft>
              <a:buClr>
                <a:schemeClr val="dk1"/>
              </a:buClr>
              <a:buFont typeface="Quattrocento"/>
              <a:buNone/>
            </a:pPr>
            <a:endParaRPr sz="3200" b="0" i="0" u="none" strike="noStrike" cap="none" baseline="0">
              <a:solidFill>
                <a:schemeClr val="dk1"/>
              </a:solidFill>
              <a:latin typeface="Arial"/>
              <a:ea typeface="Arial"/>
              <a:cs typeface="Arial"/>
              <a:sym typeface="Arial"/>
            </a:endParaRPr>
          </a:p>
          <a:p>
            <a:pPr marL="365125" marR="0" lvl="0" indent="-365125" algn="l" rtl="0">
              <a:lnSpc>
                <a:spcPct val="100000"/>
              </a:lnSpc>
              <a:spcBef>
                <a:spcPts val="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Example: The world could be changed by </a:t>
            </a:r>
            <a:r>
              <a:rPr lang="en-US" sz="3200" b="0" i="0" u="sng" strike="noStrike" cap="none" baseline="0">
                <a:solidFill>
                  <a:schemeClr val="dk1"/>
                </a:solidFill>
                <a:latin typeface="Arial"/>
                <a:ea typeface="Arial"/>
                <a:cs typeface="Arial"/>
                <a:sym typeface="Arial"/>
              </a:rPr>
              <a:t>improving the poverty situation</a:t>
            </a:r>
            <a:r>
              <a:rPr lang="en-US" sz="3200" b="0" i="0" u="none" strike="noStrike" cap="none" baseline="0">
                <a:solidFill>
                  <a:schemeClr val="dk1"/>
                </a:solidFill>
                <a:latin typeface="Arial"/>
                <a:ea typeface="Arial"/>
                <a:cs typeface="Arial"/>
                <a:sym typeface="Arial"/>
              </a:rPr>
              <a:t>. </a:t>
            </a:r>
          </a:p>
        </p:txBody>
      </p:sp>
      <p:sp>
        <p:nvSpPr>
          <p:cNvPr id="184" name="Shape 184"/>
          <p:cNvSpPr txBox="1">
            <a:spLocks noGrp="1"/>
          </p:cNvSpPr>
          <p:nvPr>
            <p:ph type="title" idx="4294967295"/>
          </p:nvPr>
        </p:nvSpPr>
        <p:spPr>
          <a:xfrm>
            <a:off x="688975" y="569912"/>
            <a:ext cx="7756525" cy="1054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95D1D"/>
              </a:buClr>
              <a:buSzPct val="25000"/>
              <a:buFont typeface="Arial"/>
              <a:buNone/>
            </a:pPr>
            <a:r>
              <a:rPr lang="en-US" sz="5400" b="0" i="0" u="none" strike="noStrike" cap="none" baseline="0">
                <a:solidFill>
                  <a:srgbClr val="895D1D"/>
                </a:solidFill>
                <a:latin typeface="Arial"/>
                <a:ea typeface="Arial"/>
                <a:cs typeface="Arial"/>
                <a:sym typeface="Arial"/>
              </a:rPr>
              <a:t>Thesis Statement</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body" idx="4294967295"/>
          </p:nvPr>
        </p:nvSpPr>
        <p:spPr>
          <a:xfrm>
            <a:off x="457200" y="2133600"/>
            <a:ext cx="8229600" cy="5211762"/>
          </a:xfrm>
          <a:prstGeom prst="rect">
            <a:avLst/>
          </a:prstGeom>
          <a:noFill/>
          <a:ln>
            <a:noFill/>
          </a:ln>
        </p:spPr>
        <p:txBody>
          <a:bodyPr lIns="91425" tIns="45700" rIns="91425" bIns="45700" anchor="t" anchorCtr="0">
            <a:noAutofit/>
          </a:bodyPr>
          <a:lstStyle/>
          <a:p>
            <a:pPr marL="365125" marR="0" lvl="0" indent="-365125" algn="l" rtl="0">
              <a:lnSpc>
                <a:spcPct val="100000"/>
              </a:lnSpc>
              <a:spcBef>
                <a:spcPts val="0"/>
              </a:spcBef>
              <a:spcAft>
                <a:spcPts val="0"/>
              </a:spcAft>
              <a:buClr>
                <a:schemeClr val="dk1"/>
              </a:buClr>
              <a:buSzPct val="25000"/>
              <a:buFont typeface="Arial"/>
              <a:buNone/>
            </a:pPr>
            <a:r>
              <a:rPr lang="en-US" sz="2500" b="1" i="0" u="sng" strike="noStrike" cap="none" baseline="0">
                <a:solidFill>
                  <a:schemeClr val="dk1"/>
                </a:solidFill>
                <a:latin typeface="Arial"/>
                <a:ea typeface="Arial"/>
                <a:cs typeface="Arial"/>
                <a:sym typeface="Arial"/>
              </a:rPr>
              <a:t>TRANSITION</a:t>
            </a:r>
            <a:r>
              <a:rPr lang="en-US" sz="2500" b="1" i="0" u="none" strike="noStrike" cap="none" baseline="0">
                <a:solidFill>
                  <a:schemeClr val="dk1"/>
                </a:solidFill>
                <a:latin typeface="Arial"/>
                <a:ea typeface="Arial"/>
                <a:cs typeface="Arial"/>
                <a:sym typeface="Arial"/>
              </a:rPr>
              <a:t> </a:t>
            </a:r>
            <a:r>
              <a:rPr lang="en-US" sz="2500" b="0" i="0" u="none" strike="noStrike" cap="none" baseline="0">
                <a:solidFill>
                  <a:schemeClr val="dk1"/>
                </a:solidFill>
                <a:latin typeface="Arial"/>
                <a:ea typeface="Arial"/>
                <a:cs typeface="Arial"/>
                <a:sym typeface="Arial"/>
              </a:rPr>
              <a:t>from Intro/Topic Sentence (state the purpose of the paragraph – Provide your reason or example) </a:t>
            </a:r>
          </a:p>
          <a:p>
            <a:pPr marL="365125" marR="0" lvl="0" indent="-365125" algn="l" rtl="0">
              <a:lnSpc>
                <a:spcPct val="100000"/>
              </a:lnSpc>
              <a:spcBef>
                <a:spcPts val="0"/>
              </a:spcBef>
              <a:spcAft>
                <a:spcPts val="0"/>
              </a:spcAft>
              <a:buClr>
                <a:schemeClr val="dk1"/>
              </a:buClr>
              <a:buSzPct val="25000"/>
              <a:buFont typeface="Arial"/>
              <a:buNone/>
            </a:pPr>
            <a:r>
              <a:rPr lang="en-US" sz="2500" b="1" i="0" u="sng" strike="noStrike" cap="none" baseline="0">
                <a:solidFill>
                  <a:schemeClr val="dk1"/>
                </a:solidFill>
                <a:latin typeface="Arial"/>
                <a:ea typeface="Arial"/>
                <a:cs typeface="Arial"/>
                <a:sym typeface="Arial"/>
              </a:rPr>
              <a:t>FACTS</a:t>
            </a:r>
            <a:r>
              <a:rPr lang="en-US" sz="2500" b="1" i="0" u="none" strike="noStrike" cap="none" baseline="0">
                <a:solidFill>
                  <a:schemeClr val="dk1"/>
                </a:solidFill>
                <a:latin typeface="Arial"/>
                <a:ea typeface="Arial"/>
                <a:cs typeface="Arial"/>
                <a:sym typeface="Arial"/>
              </a:rPr>
              <a:t> </a:t>
            </a:r>
            <a:r>
              <a:rPr lang="en-US" sz="2500" b="0" i="0" u="none" strike="noStrike" cap="none" baseline="0">
                <a:solidFill>
                  <a:schemeClr val="dk1"/>
                </a:solidFill>
                <a:latin typeface="Arial"/>
                <a:ea typeface="Arial"/>
                <a:cs typeface="Arial"/>
                <a:sym typeface="Arial"/>
              </a:rPr>
              <a:t>about the topic</a:t>
            </a:r>
          </a:p>
          <a:p>
            <a:pPr marL="365125" marR="0" lvl="0" indent="-365125" algn="l" rtl="0">
              <a:lnSpc>
                <a:spcPct val="100000"/>
              </a:lnSpc>
              <a:spcBef>
                <a:spcPts val="0"/>
              </a:spcBef>
              <a:spcAft>
                <a:spcPts val="0"/>
              </a:spcAft>
              <a:buClr>
                <a:schemeClr val="dk1"/>
              </a:buClr>
              <a:buSzPct val="25000"/>
              <a:buFont typeface="Arial"/>
              <a:buNone/>
            </a:pPr>
            <a:r>
              <a:rPr lang="en-US" sz="2500" b="0" i="0" u="none" strike="noStrike" cap="none" baseline="0">
                <a:solidFill>
                  <a:schemeClr val="dk1"/>
                </a:solidFill>
                <a:latin typeface="Arial"/>
                <a:ea typeface="Arial"/>
                <a:cs typeface="Arial"/>
                <a:sym typeface="Arial"/>
              </a:rPr>
              <a:t>Add your </a:t>
            </a:r>
            <a:r>
              <a:rPr lang="en-US" sz="2500" b="1" i="0" u="sng" strike="noStrike" cap="none" baseline="0">
                <a:solidFill>
                  <a:schemeClr val="dk1"/>
                </a:solidFill>
                <a:latin typeface="Arial"/>
                <a:ea typeface="Arial"/>
                <a:cs typeface="Arial"/>
                <a:sym typeface="Arial"/>
              </a:rPr>
              <a:t>DETAILS/EXAMPLES</a:t>
            </a:r>
          </a:p>
          <a:p>
            <a:pPr marL="365125" marR="0" lvl="0" indent="-365125" algn="l" rtl="0">
              <a:lnSpc>
                <a:spcPct val="100000"/>
              </a:lnSpc>
              <a:spcBef>
                <a:spcPts val="0"/>
              </a:spcBef>
              <a:spcAft>
                <a:spcPts val="0"/>
              </a:spcAft>
              <a:buClr>
                <a:schemeClr val="dk1"/>
              </a:buClr>
              <a:buSzPct val="25000"/>
              <a:buFont typeface="Arial"/>
              <a:buNone/>
            </a:pPr>
            <a:r>
              <a:rPr lang="en-US" sz="2500" b="0" i="0" u="none" strike="noStrike" cap="none" baseline="0">
                <a:solidFill>
                  <a:schemeClr val="dk1"/>
                </a:solidFill>
                <a:latin typeface="Arial"/>
                <a:ea typeface="Arial"/>
                <a:cs typeface="Arial"/>
                <a:sym typeface="Arial"/>
              </a:rPr>
              <a:t>Descriptive details (Further describe and explain the reason or example provided)</a:t>
            </a:r>
          </a:p>
          <a:p>
            <a:pPr marL="365125" marR="0" lvl="0" indent="-365125" algn="l" rtl="0">
              <a:lnSpc>
                <a:spcPct val="100000"/>
              </a:lnSpc>
              <a:spcBef>
                <a:spcPts val="0"/>
              </a:spcBef>
              <a:spcAft>
                <a:spcPts val="0"/>
              </a:spcAft>
              <a:buClr>
                <a:schemeClr val="dk1"/>
              </a:buClr>
              <a:buSzPct val="25000"/>
              <a:buFont typeface="Arial"/>
              <a:buNone/>
            </a:pPr>
            <a:r>
              <a:rPr lang="en-US" sz="2500" b="0" i="0" u="none" strike="noStrike" cap="none" baseline="0">
                <a:solidFill>
                  <a:schemeClr val="dk1"/>
                </a:solidFill>
                <a:latin typeface="Arial"/>
                <a:ea typeface="Arial"/>
                <a:cs typeface="Arial"/>
                <a:sym typeface="Arial"/>
              </a:rPr>
              <a:t>*** Short anecdote or</a:t>
            </a:r>
            <a:r>
              <a:rPr lang="en-US" sz="2500" b="1" i="0" u="none" strike="noStrike" cap="none" baseline="0">
                <a:solidFill>
                  <a:schemeClr val="dk1"/>
                </a:solidFill>
                <a:latin typeface="Arial"/>
                <a:ea typeface="Arial"/>
                <a:cs typeface="Arial"/>
                <a:sym typeface="Arial"/>
              </a:rPr>
              <a:t> </a:t>
            </a:r>
            <a:r>
              <a:rPr lang="en-US" sz="2500" b="1" i="0" u="sng" strike="noStrike" cap="none" baseline="0">
                <a:solidFill>
                  <a:schemeClr val="dk1"/>
                </a:solidFill>
                <a:latin typeface="Arial"/>
                <a:ea typeface="Arial"/>
                <a:cs typeface="Arial"/>
                <a:sym typeface="Arial"/>
              </a:rPr>
              <a:t>PERSONAL EXPERIENCE </a:t>
            </a:r>
            <a:r>
              <a:rPr lang="en-US" sz="2500" b="0" i="0" u="none" strike="noStrike" cap="none" baseline="0">
                <a:solidFill>
                  <a:schemeClr val="dk1"/>
                </a:solidFill>
                <a:latin typeface="Arial"/>
                <a:ea typeface="Arial"/>
                <a:cs typeface="Arial"/>
                <a:sym typeface="Arial"/>
              </a:rPr>
              <a:t>(examples of how the topic has been experienced by you in your life) – Be careful not to turn your essay into a narrative when using a personal experience!!!</a:t>
            </a:r>
          </a:p>
          <a:p>
            <a:pPr marL="365125" marR="0" lvl="0" indent="-365125" algn="l" rtl="0">
              <a:lnSpc>
                <a:spcPct val="100000"/>
              </a:lnSpc>
              <a:spcBef>
                <a:spcPts val="0"/>
              </a:spcBef>
              <a:spcAft>
                <a:spcPts val="0"/>
              </a:spcAft>
              <a:buClr>
                <a:schemeClr val="dk1"/>
              </a:buClr>
              <a:buFont typeface="Quattrocento"/>
              <a:buNone/>
            </a:pPr>
            <a:endParaRPr sz="2800" b="0" i="0" u="none" strike="noStrike" cap="none" baseline="0">
              <a:solidFill>
                <a:schemeClr val="dk1"/>
              </a:solidFill>
              <a:latin typeface="Arial"/>
              <a:ea typeface="Arial"/>
              <a:cs typeface="Arial"/>
              <a:sym typeface="Arial"/>
            </a:endParaRPr>
          </a:p>
          <a:p>
            <a:pPr marL="365125" marR="0" lvl="0" indent="-365125" algn="l" rtl="0">
              <a:lnSpc>
                <a:spcPct val="100000"/>
              </a:lnSpc>
              <a:spcBef>
                <a:spcPts val="0"/>
              </a:spcBef>
              <a:spcAft>
                <a:spcPts val="0"/>
              </a:spcAft>
              <a:buClr>
                <a:schemeClr val="dk1"/>
              </a:buClr>
              <a:buFont typeface="Quattrocento"/>
              <a:buNone/>
            </a:pPr>
            <a:endParaRPr sz="2800" b="0" i="0" u="none" strike="noStrike" cap="none" baseline="0">
              <a:solidFill>
                <a:schemeClr val="dk1"/>
              </a:solidFill>
              <a:latin typeface="Arial"/>
              <a:ea typeface="Arial"/>
              <a:cs typeface="Arial"/>
              <a:sym typeface="Arial"/>
            </a:endParaRPr>
          </a:p>
        </p:txBody>
      </p:sp>
      <p:sp>
        <p:nvSpPr>
          <p:cNvPr id="190" name="Shape 190"/>
          <p:cNvSpPr txBox="1">
            <a:spLocks noGrp="1"/>
          </p:cNvSpPr>
          <p:nvPr>
            <p:ph type="title" idx="4294967295"/>
          </p:nvPr>
        </p:nvSpPr>
        <p:spPr>
          <a:xfrm>
            <a:off x="457200" y="609600"/>
            <a:ext cx="8229600" cy="990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95D1D"/>
              </a:buClr>
              <a:buSzPct val="25000"/>
              <a:buFont typeface="Arial"/>
              <a:buNone/>
            </a:pPr>
            <a:r>
              <a:rPr lang="en-US" sz="5400" b="0" i="0" u="none" strike="noStrike" cap="none" baseline="0">
                <a:solidFill>
                  <a:srgbClr val="895D1D"/>
                </a:solidFill>
                <a:latin typeface="Arial"/>
                <a:ea typeface="Arial"/>
                <a:cs typeface="Arial"/>
                <a:sym typeface="Arial"/>
              </a:rPr>
              <a:t>Body Paragraphs</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4294967295"/>
          </p:nvPr>
        </p:nvSpPr>
        <p:spPr>
          <a:xfrm>
            <a:off x="698500" y="2247900"/>
            <a:ext cx="7746999" cy="3878262"/>
          </a:xfrm>
          <a:prstGeom prst="rect">
            <a:avLst/>
          </a:prstGeom>
          <a:noFill/>
          <a:ln>
            <a:noFill/>
          </a:ln>
        </p:spPr>
        <p:txBody>
          <a:bodyPr lIns="91425" tIns="45700" rIns="91425" bIns="45700" anchor="t" anchorCtr="0">
            <a:noAutofit/>
          </a:bodyPr>
          <a:lstStyle/>
          <a:p>
            <a:pPr marL="365125" marR="0" lvl="0" indent="-365125" algn="l" rtl="0">
              <a:lnSpc>
                <a:spcPct val="2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Can be </a:t>
            </a:r>
            <a:r>
              <a:rPr lang="en-US" sz="2800" b="1" i="0" u="sng" strike="noStrike" cap="none" baseline="0">
                <a:solidFill>
                  <a:schemeClr val="dk1"/>
                </a:solidFill>
                <a:latin typeface="Arial"/>
                <a:ea typeface="Arial"/>
                <a:cs typeface="Arial"/>
                <a:sym typeface="Arial"/>
              </a:rPr>
              <a:t>DESCRIPTIVE</a:t>
            </a:r>
          </a:p>
          <a:p>
            <a:pPr marL="365125" marR="0" lvl="0" indent="-365125" algn="l" rtl="0">
              <a:lnSpc>
                <a:spcPct val="2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Can be </a:t>
            </a:r>
            <a:r>
              <a:rPr lang="en-US" sz="2800" b="1" i="0" u="sng" strike="noStrike" cap="none" baseline="0">
                <a:solidFill>
                  <a:schemeClr val="dk1"/>
                </a:solidFill>
                <a:latin typeface="Arial"/>
                <a:ea typeface="Arial"/>
                <a:cs typeface="Arial"/>
                <a:sym typeface="Arial"/>
              </a:rPr>
              <a:t>FACTUAL</a:t>
            </a:r>
          </a:p>
          <a:p>
            <a:pPr marL="365125" marR="0" lvl="0" indent="-365125" algn="l" rtl="0">
              <a:lnSpc>
                <a:spcPct val="2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Can be from </a:t>
            </a:r>
            <a:r>
              <a:rPr lang="en-US" sz="2800" b="1" i="0" u="sng" strike="noStrike" cap="none" baseline="0">
                <a:solidFill>
                  <a:schemeClr val="dk1"/>
                </a:solidFill>
                <a:latin typeface="Arial"/>
                <a:ea typeface="Arial"/>
                <a:cs typeface="Arial"/>
                <a:sym typeface="Arial"/>
              </a:rPr>
              <a:t>PERSONAL</a:t>
            </a:r>
            <a:r>
              <a:rPr lang="en-US" sz="2800" b="1" i="0" u="none" strike="noStrike" cap="none" baseline="0">
                <a:solidFill>
                  <a:schemeClr val="dk1"/>
                </a:solidFill>
                <a:latin typeface="Arial"/>
                <a:ea typeface="Arial"/>
                <a:cs typeface="Arial"/>
                <a:sym typeface="Arial"/>
              </a:rPr>
              <a:t> </a:t>
            </a:r>
            <a:r>
              <a:rPr lang="en-US" sz="2800" b="0" i="0" u="none" strike="noStrike" cap="none" baseline="0">
                <a:solidFill>
                  <a:schemeClr val="dk1"/>
                </a:solidFill>
                <a:latin typeface="Arial"/>
                <a:ea typeface="Arial"/>
                <a:cs typeface="Arial"/>
                <a:sym typeface="Arial"/>
              </a:rPr>
              <a:t>experience</a:t>
            </a:r>
          </a:p>
          <a:p>
            <a:pPr marL="365125" marR="0" lvl="0" indent="-365125" algn="l" rtl="0">
              <a:lnSpc>
                <a:spcPct val="2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Can be </a:t>
            </a:r>
            <a:r>
              <a:rPr lang="en-US" sz="2800" b="1" i="0" u="sng" strike="noStrike" cap="none" baseline="0">
                <a:solidFill>
                  <a:schemeClr val="dk1"/>
                </a:solidFill>
                <a:latin typeface="Arial"/>
                <a:ea typeface="Arial"/>
                <a:cs typeface="Arial"/>
                <a:sym typeface="Arial"/>
              </a:rPr>
              <a:t>ANECDOTES</a:t>
            </a:r>
          </a:p>
        </p:txBody>
      </p:sp>
      <p:sp>
        <p:nvSpPr>
          <p:cNvPr id="196" name="Shape 196"/>
          <p:cNvSpPr txBox="1">
            <a:spLocks noGrp="1"/>
          </p:cNvSpPr>
          <p:nvPr>
            <p:ph type="title" idx="4294967295"/>
          </p:nvPr>
        </p:nvSpPr>
        <p:spPr>
          <a:xfrm>
            <a:off x="688975" y="569912"/>
            <a:ext cx="7756525" cy="1054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95D1D"/>
              </a:buClr>
              <a:buSzPct val="25000"/>
              <a:buFont typeface="Arial"/>
              <a:buNone/>
            </a:pPr>
            <a:r>
              <a:rPr lang="en-US" sz="5400" b="0" i="0" u="none" strike="noStrike" cap="none" baseline="0">
                <a:solidFill>
                  <a:srgbClr val="895D1D"/>
                </a:solidFill>
                <a:latin typeface="Arial"/>
                <a:ea typeface="Arial"/>
                <a:cs typeface="Arial"/>
                <a:sym typeface="Arial"/>
              </a:rPr>
              <a:t>Details</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4294967295"/>
          </p:nvPr>
        </p:nvSpPr>
        <p:spPr>
          <a:xfrm>
            <a:off x="698500" y="2247900"/>
            <a:ext cx="7746999" cy="3878262"/>
          </a:xfrm>
          <a:prstGeom prst="rect">
            <a:avLst/>
          </a:prstGeom>
          <a:noFill/>
          <a:ln>
            <a:noFill/>
          </a:ln>
        </p:spPr>
        <p:txBody>
          <a:bodyPr lIns="91425" tIns="45700" rIns="91425" bIns="45700" anchor="t" anchorCtr="0">
            <a:noAutofit/>
          </a:bodyPr>
          <a:lstStyle/>
          <a:p>
            <a:pPr marL="365125" marR="0" lvl="0" indent="-365125" algn="l" rtl="0">
              <a:lnSpc>
                <a:spcPct val="80000"/>
              </a:lnSpc>
              <a:spcBef>
                <a:spcPts val="0"/>
              </a:spcBef>
              <a:spcAft>
                <a:spcPts val="0"/>
              </a:spcAft>
              <a:buClr>
                <a:schemeClr val="dk1"/>
              </a:buClr>
              <a:buSzPct val="25000"/>
              <a:buFont typeface="Arial"/>
              <a:buNone/>
            </a:pPr>
            <a:r>
              <a:rPr lang="en-US" sz="2600" b="1" i="0" u="none" strike="noStrike" cap="none" baseline="0">
                <a:solidFill>
                  <a:schemeClr val="dk1"/>
                </a:solidFill>
                <a:latin typeface="Arial"/>
                <a:ea typeface="Arial"/>
                <a:cs typeface="Arial"/>
                <a:sym typeface="Arial"/>
              </a:rPr>
              <a:t>Thesis</a:t>
            </a:r>
            <a:r>
              <a:rPr lang="en-US" sz="2600" b="1" i="0" u="sng" strike="noStrike" cap="none" baseline="0">
                <a:solidFill>
                  <a:schemeClr val="dk1"/>
                </a:solidFill>
                <a:latin typeface="Arial"/>
                <a:ea typeface="Arial"/>
                <a:cs typeface="Arial"/>
                <a:sym typeface="Arial"/>
              </a:rPr>
              <a:t> </a:t>
            </a:r>
            <a:r>
              <a:rPr lang="en-US" sz="2600" b="1" i="0" u="none" strike="noStrike" cap="none" baseline="0">
                <a:solidFill>
                  <a:schemeClr val="dk1"/>
                </a:solidFill>
                <a:latin typeface="Arial"/>
                <a:ea typeface="Arial"/>
                <a:cs typeface="Arial"/>
                <a:sym typeface="Arial"/>
              </a:rPr>
              <a:t>Statement: </a:t>
            </a:r>
            <a:r>
              <a:rPr lang="en-US" sz="2600" b="0" i="0" u="sng" strike="noStrike" cap="none" baseline="0">
                <a:solidFill>
                  <a:schemeClr val="dk1"/>
                </a:solidFill>
                <a:latin typeface="Arial"/>
                <a:ea typeface="Arial"/>
                <a:cs typeface="Arial"/>
                <a:sym typeface="Arial"/>
              </a:rPr>
              <a:t>ORGANIZES THE WHOLE ESSAY</a:t>
            </a:r>
            <a:r>
              <a:rPr lang="en-US" sz="2600" b="0" i="0" u="none" strike="noStrike" cap="none" baseline="0">
                <a:solidFill>
                  <a:schemeClr val="dk1"/>
                </a:solidFill>
                <a:latin typeface="Arial"/>
                <a:ea typeface="Arial"/>
                <a:cs typeface="Arial"/>
                <a:sym typeface="Arial"/>
              </a:rPr>
              <a:t>. </a:t>
            </a:r>
          </a:p>
          <a:p>
            <a:pPr marL="365125" marR="0" lvl="0" indent="-365125" algn="l" rtl="0">
              <a:lnSpc>
                <a:spcPct val="80000"/>
              </a:lnSpc>
              <a:spcBef>
                <a:spcPts val="0"/>
              </a:spcBef>
              <a:spcAft>
                <a:spcPts val="0"/>
              </a:spcAft>
              <a:buClr>
                <a:schemeClr val="dk1"/>
              </a:buClr>
              <a:buSzPct val="25000"/>
              <a:buFont typeface="Arial"/>
              <a:buNone/>
            </a:pPr>
            <a:r>
              <a:rPr lang="en-US" sz="2600" b="1" i="0" u="none" strike="noStrike" cap="none" baseline="0">
                <a:solidFill>
                  <a:schemeClr val="dk1"/>
                </a:solidFill>
                <a:latin typeface="Arial"/>
                <a:ea typeface="Arial"/>
                <a:cs typeface="Arial"/>
                <a:sym typeface="Arial"/>
              </a:rPr>
              <a:t>Transition words: </a:t>
            </a:r>
            <a:r>
              <a:rPr lang="en-US" sz="2600" b="0" i="0" u="none" strike="noStrike" cap="none" baseline="0">
                <a:solidFill>
                  <a:schemeClr val="dk1"/>
                </a:solidFill>
                <a:latin typeface="Arial"/>
                <a:ea typeface="Arial"/>
                <a:cs typeface="Arial"/>
                <a:sym typeface="Arial"/>
              </a:rPr>
              <a:t>Words such as “first,” “second,” “as a result,” which make transitions easy in the essay.</a:t>
            </a:r>
          </a:p>
          <a:p>
            <a:pPr marL="365125" marR="0" lvl="0" indent="-365125" algn="l" rtl="0">
              <a:lnSpc>
                <a:spcPct val="80000"/>
              </a:lnSpc>
              <a:spcBef>
                <a:spcPts val="0"/>
              </a:spcBef>
              <a:spcAft>
                <a:spcPts val="0"/>
              </a:spcAft>
              <a:buClr>
                <a:schemeClr val="dk1"/>
              </a:buClr>
              <a:buSzPct val="25000"/>
              <a:buFont typeface="Arial"/>
              <a:buNone/>
            </a:pPr>
            <a:r>
              <a:rPr lang="en-US" sz="2600" b="1" i="0" u="none" strike="noStrike" cap="none" baseline="0">
                <a:solidFill>
                  <a:schemeClr val="dk1"/>
                </a:solidFill>
                <a:latin typeface="Arial"/>
                <a:ea typeface="Arial"/>
                <a:cs typeface="Arial"/>
                <a:sym typeface="Arial"/>
              </a:rPr>
              <a:t>Main Ideas: </a:t>
            </a:r>
            <a:r>
              <a:rPr lang="en-US" sz="2600" b="0" i="0" u="none" strike="noStrike" cap="none" baseline="0">
                <a:solidFill>
                  <a:schemeClr val="dk1"/>
                </a:solidFill>
                <a:latin typeface="Arial"/>
                <a:ea typeface="Arial"/>
                <a:cs typeface="Arial"/>
                <a:sym typeface="Arial"/>
              </a:rPr>
              <a:t>Each paragraph should have a main point or </a:t>
            </a:r>
            <a:r>
              <a:rPr lang="en-US" sz="2600" b="1" i="0" u="sng" strike="noStrike" cap="none" baseline="0">
                <a:solidFill>
                  <a:schemeClr val="dk1"/>
                </a:solidFill>
                <a:latin typeface="Arial"/>
                <a:ea typeface="Arial"/>
                <a:cs typeface="Arial"/>
                <a:sym typeface="Arial"/>
              </a:rPr>
              <a:t>TOPIC</a:t>
            </a:r>
            <a:r>
              <a:rPr lang="en-US" sz="2600" b="1" i="0" u="none" strike="noStrike" cap="none" baseline="0">
                <a:solidFill>
                  <a:schemeClr val="dk1"/>
                </a:solidFill>
                <a:latin typeface="Arial"/>
                <a:ea typeface="Arial"/>
                <a:cs typeface="Arial"/>
                <a:sym typeface="Arial"/>
              </a:rPr>
              <a:t> </a:t>
            </a:r>
            <a:r>
              <a:rPr lang="en-US" sz="2600" b="0" i="0" u="none" strike="noStrike" cap="none" baseline="0">
                <a:solidFill>
                  <a:schemeClr val="dk1"/>
                </a:solidFill>
                <a:latin typeface="Arial"/>
                <a:ea typeface="Arial"/>
                <a:cs typeface="Arial"/>
                <a:sym typeface="Arial"/>
              </a:rPr>
              <a:t>(these are your reasons and examples)</a:t>
            </a:r>
          </a:p>
          <a:p>
            <a:pPr marL="365125" marR="0" lvl="0" indent="-365125" algn="l" rtl="0">
              <a:lnSpc>
                <a:spcPct val="80000"/>
              </a:lnSpc>
              <a:spcBef>
                <a:spcPts val="0"/>
              </a:spcBef>
              <a:spcAft>
                <a:spcPts val="0"/>
              </a:spcAft>
              <a:buClr>
                <a:schemeClr val="dk1"/>
              </a:buClr>
              <a:buSzPct val="25000"/>
              <a:buFont typeface="Arial"/>
              <a:buNone/>
            </a:pPr>
            <a:r>
              <a:rPr lang="en-US" sz="2600" b="1" i="0" u="sng" strike="noStrike" cap="none" baseline="0">
                <a:solidFill>
                  <a:schemeClr val="dk1"/>
                </a:solidFill>
                <a:latin typeface="Arial"/>
                <a:ea typeface="Arial"/>
                <a:cs typeface="Arial"/>
                <a:sym typeface="Arial"/>
              </a:rPr>
              <a:t>Supporting Details</a:t>
            </a:r>
            <a:r>
              <a:rPr lang="en-US" sz="2600" b="1" i="0" u="none" strike="noStrike" cap="none" baseline="0">
                <a:solidFill>
                  <a:schemeClr val="dk1"/>
                </a:solidFill>
                <a:latin typeface="Arial"/>
                <a:ea typeface="Arial"/>
                <a:cs typeface="Arial"/>
                <a:sym typeface="Arial"/>
              </a:rPr>
              <a:t>: </a:t>
            </a:r>
            <a:r>
              <a:rPr lang="en-US" sz="2600" b="0" i="0" u="none" strike="noStrike" cap="none" baseline="0">
                <a:solidFill>
                  <a:schemeClr val="dk1"/>
                </a:solidFill>
                <a:latin typeface="Arial"/>
                <a:ea typeface="Arial"/>
                <a:cs typeface="Arial"/>
                <a:sym typeface="Arial"/>
              </a:rPr>
              <a:t>Details</a:t>
            </a:r>
            <a:r>
              <a:rPr lang="en-US" sz="2600" b="1" i="0" u="none" strike="noStrike" cap="none" baseline="0">
                <a:solidFill>
                  <a:schemeClr val="dk1"/>
                </a:solidFill>
                <a:latin typeface="Arial"/>
                <a:ea typeface="Arial"/>
                <a:cs typeface="Arial"/>
                <a:sym typeface="Arial"/>
              </a:rPr>
              <a:t> SUPPORT YOUR THESIS! </a:t>
            </a:r>
            <a:r>
              <a:rPr lang="en-US" sz="2600" b="0" i="0" u="none" strike="noStrike" cap="none" baseline="0">
                <a:solidFill>
                  <a:schemeClr val="dk1"/>
                </a:solidFill>
                <a:latin typeface="Arial"/>
                <a:ea typeface="Arial"/>
                <a:cs typeface="Arial"/>
                <a:sym typeface="Arial"/>
              </a:rPr>
              <a:t>(these are your descriptive details). </a:t>
            </a:r>
          </a:p>
        </p:txBody>
      </p:sp>
      <p:sp>
        <p:nvSpPr>
          <p:cNvPr id="202" name="Shape 202"/>
          <p:cNvSpPr txBox="1">
            <a:spLocks noGrp="1"/>
          </p:cNvSpPr>
          <p:nvPr>
            <p:ph type="title" idx="4294967295"/>
          </p:nvPr>
        </p:nvSpPr>
        <p:spPr>
          <a:xfrm>
            <a:off x="688975" y="569912"/>
            <a:ext cx="7756525" cy="1054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95D1D"/>
              </a:buClr>
              <a:buSzPct val="25000"/>
              <a:buFont typeface="Arial"/>
              <a:buNone/>
            </a:pPr>
            <a:r>
              <a:rPr lang="en-US" sz="5400" b="0" i="0" u="none" strike="noStrike" cap="none" baseline="0">
                <a:solidFill>
                  <a:srgbClr val="895D1D"/>
                </a:solidFill>
                <a:latin typeface="Arial"/>
                <a:ea typeface="Arial"/>
                <a:cs typeface="Arial"/>
                <a:sym typeface="Arial"/>
              </a:rPr>
              <a:t>Definition of Terms</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Shape 207"/>
          <p:cNvPicPr preferRelativeResize="0"/>
          <p:nvPr/>
        </p:nvPicPr>
        <p:blipFill rotWithShape="1">
          <a:blip r:embed="rId3">
            <a:alphaModFix/>
          </a:blip>
          <a:srcRect t="-34343" b="-34343"/>
          <a:stretch/>
        </p:blipFill>
        <p:spPr>
          <a:xfrm>
            <a:off x="-17461" y="304800"/>
            <a:ext cx="9144000" cy="7543800"/>
          </a:xfrm>
          <a:prstGeom prst="rect">
            <a:avLst/>
          </a:prstGeom>
          <a:noFill/>
          <a:ln>
            <a:noFill/>
          </a:ln>
        </p:spPr>
      </p:pic>
      <p:sp>
        <p:nvSpPr>
          <p:cNvPr id="208" name="Shape 208"/>
          <p:cNvSpPr txBox="1">
            <a:spLocks noGrp="1"/>
          </p:cNvSpPr>
          <p:nvPr>
            <p:ph type="title" idx="4294967295"/>
          </p:nvPr>
        </p:nvSpPr>
        <p:spPr>
          <a:xfrm>
            <a:off x="688975" y="569912"/>
            <a:ext cx="7756525" cy="1054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Quattrocento"/>
              <a:buNone/>
            </a:pPr>
            <a:r>
              <a:rPr lang="en-US" sz="5400" b="0" i="0" u="none" strike="noStrike" cap="none" baseline="0">
                <a:solidFill>
                  <a:schemeClr val="dk2"/>
                </a:solidFill>
                <a:latin typeface="Quattrocento"/>
                <a:ea typeface="Quattrocento"/>
                <a:cs typeface="Quattrocento"/>
                <a:sym typeface="Quattrocento"/>
              </a:rPr>
              <a:t>R.O.S.E. STRATEGY</a:t>
            </a:r>
          </a:p>
        </p:txBody>
      </p:sp>
      <p:sp>
        <p:nvSpPr>
          <p:cNvPr id="209" name="Shape 209"/>
          <p:cNvSpPr txBox="1"/>
          <p:nvPr/>
        </p:nvSpPr>
        <p:spPr>
          <a:xfrm>
            <a:off x="4800600" y="3733800"/>
            <a:ext cx="1312862"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0" i="0" u="none" strike="noStrike" cap="none" baseline="0">
                <a:solidFill>
                  <a:schemeClr val="lt1"/>
                </a:solidFill>
                <a:latin typeface="Arial"/>
                <a:ea typeface="Arial"/>
                <a:cs typeface="Arial"/>
                <a:sym typeface="Arial"/>
              </a:rPr>
              <a:t>REASONS</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idx="4294967295"/>
          </p:nvPr>
        </p:nvSpPr>
        <p:spPr>
          <a:xfrm>
            <a:off x="688975" y="569912"/>
            <a:ext cx="7756525" cy="1054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Quattrocento"/>
              <a:buNone/>
            </a:pPr>
            <a:r>
              <a:rPr lang="en-US" sz="5400" b="0" i="0" u="none" strike="noStrike" cap="none" baseline="0">
                <a:solidFill>
                  <a:schemeClr val="dk2"/>
                </a:solidFill>
                <a:latin typeface="Quattrocento"/>
                <a:ea typeface="Quattrocento"/>
                <a:cs typeface="Quattrocento"/>
                <a:sym typeface="Quattrocento"/>
              </a:rPr>
              <a:t>Practice Prompt</a:t>
            </a:r>
          </a:p>
        </p:txBody>
      </p:sp>
      <p:sp>
        <p:nvSpPr>
          <p:cNvPr id="215" name="Shape 215"/>
          <p:cNvSpPr txBox="1"/>
          <p:nvPr/>
        </p:nvSpPr>
        <p:spPr>
          <a:xfrm>
            <a:off x="1222408" y="2182418"/>
            <a:ext cx="6570226" cy="34422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83F04"/>
              </a:buClr>
              <a:buSzPct val="25000"/>
              <a:buFont typeface="Arial"/>
              <a:buNone/>
            </a:pPr>
            <a:r>
              <a:rPr lang="en-US" sz="1800" b="1" i="0" u="none" strike="noStrike" cap="none" baseline="0">
                <a:solidFill>
                  <a:srgbClr val="783F04"/>
                </a:solidFill>
                <a:latin typeface="Arial"/>
                <a:ea typeface="Arial"/>
                <a:cs typeface="Arial"/>
                <a:sym typeface="Arial"/>
              </a:rPr>
              <a:t>Read</a:t>
            </a:r>
            <a:r>
              <a:rPr lang="en-US" sz="1800" b="0" i="0" u="none" strike="noStrike" cap="none" baseline="0">
                <a:solidFill>
                  <a:srgbClr val="783F04"/>
                </a:solidFill>
                <a:latin typeface="Arial"/>
                <a:ea typeface="Arial"/>
                <a:cs typeface="Arial"/>
                <a:sym typeface="Arial"/>
              </a:rPr>
              <a:t> the information below:</a:t>
            </a:r>
          </a:p>
          <a:p>
            <a:pPr marL="0" marR="0" lvl="0" indent="0" algn="l" rtl="0">
              <a:lnSpc>
                <a:spcPct val="100000"/>
              </a:lnSpc>
              <a:spcBef>
                <a:spcPts val="0"/>
              </a:spcBef>
              <a:spcAft>
                <a:spcPts val="0"/>
              </a:spcAft>
              <a:buClr>
                <a:srgbClr val="783F04"/>
              </a:buClr>
              <a:buSzPct val="25000"/>
              <a:buFont typeface="Arial"/>
              <a:buNone/>
            </a:pPr>
            <a:r>
              <a:rPr lang="en-US" sz="1800" b="0" i="0" u="none" strike="noStrike" cap="none" baseline="0">
                <a:solidFill>
                  <a:srgbClr val="783F04"/>
                </a:solidFill>
                <a:latin typeface="Arial"/>
                <a:ea typeface="Arial"/>
                <a:cs typeface="Arial"/>
                <a:sym typeface="Arial"/>
              </a:rPr>
              <a:t>       "It seemed so hopeless from the beginning that it's a</a:t>
            </a:r>
          </a:p>
          <a:p>
            <a:pPr marL="0" marR="0" lvl="0" indent="0" algn="l" rtl="0">
              <a:lnSpc>
                <a:spcPct val="100000"/>
              </a:lnSpc>
              <a:spcBef>
                <a:spcPts val="0"/>
              </a:spcBef>
              <a:spcAft>
                <a:spcPts val="0"/>
              </a:spcAft>
              <a:buClr>
                <a:srgbClr val="783F04"/>
              </a:buClr>
              <a:buSzPct val="25000"/>
              <a:buFont typeface="Arial"/>
              <a:buNone/>
            </a:pPr>
            <a:r>
              <a:rPr lang="en-US" sz="1800" b="0" i="0" u="none" strike="noStrike" cap="none" baseline="0">
                <a:solidFill>
                  <a:srgbClr val="783F04"/>
                </a:solidFill>
                <a:latin typeface="Arial"/>
                <a:ea typeface="Arial"/>
                <a:cs typeface="Arial"/>
                <a:sym typeface="Arial"/>
              </a:rPr>
              <a:t>        miracle I didn't give up. But all of us must have something</a:t>
            </a:r>
          </a:p>
          <a:p>
            <a:pPr marL="0" marR="0" lvl="0" indent="0" algn="l" rtl="0">
              <a:lnSpc>
                <a:spcPct val="100000"/>
              </a:lnSpc>
              <a:spcBef>
                <a:spcPts val="0"/>
              </a:spcBef>
              <a:spcAft>
                <a:spcPts val="0"/>
              </a:spcAft>
              <a:buClr>
                <a:srgbClr val="783F04"/>
              </a:buClr>
              <a:buSzPct val="25000"/>
              <a:buFont typeface="Arial"/>
              <a:buNone/>
            </a:pPr>
            <a:r>
              <a:rPr lang="en-US" sz="1800">
                <a:solidFill>
                  <a:srgbClr val="783F04"/>
                </a:solidFill>
              </a:rPr>
              <a:t>       </a:t>
            </a:r>
            <a:r>
              <a:rPr lang="en-US" sz="1800" b="0" i="0" u="none" strike="noStrike" cap="none" baseline="0">
                <a:solidFill>
                  <a:srgbClr val="783F04"/>
                </a:solidFill>
                <a:latin typeface="Arial"/>
                <a:ea typeface="Arial"/>
                <a:cs typeface="Arial"/>
                <a:sym typeface="Arial"/>
              </a:rPr>
              <a:t> or </a:t>
            </a:r>
            <a:r>
              <a:rPr lang="en-US" sz="1800">
                <a:solidFill>
                  <a:srgbClr val="783F04"/>
                </a:solidFill>
              </a:rPr>
              <a:t>s</a:t>
            </a:r>
            <a:r>
              <a:rPr lang="en-US" sz="1800" b="0" i="0" u="none" strike="noStrike" cap="none" baseline="0">
                <a:solidFill>
                  <a:srgbClr val="783F04"/>
                </a:solidFill>
                <a:latin typeface="Arial"/>
                <a:ea typeface="Arial"/>
                <a:cs typeface="Arial"/>
                <a:sym typeface="Arial"/>
              </a:rPr>
              <a:t>omeone to be proud of, and Doodle became mine. I  </a:t>
            </a:r>
          </a:p>
          <a:p>
            <a:pPr marL="0" marR="0" lvl="0" indent="0" algn="l" rtl="0">
              <a:lnSpc>
                <a:spcPct val="100000"/>
              </a:lnSpc>
              <a:spcBef>
                <a:spcPts val="0"/>
              </a:spcBef>
              <a:spcAft>
                <a:spcPts val="0"/>
              </a:spcAft>
              <a:buClr>
                <a:srgbClr val="783F04"/>
              </a:buClr>
              <a:buSzPct val="25000"/>
              <a:buFont typeface="Arial"/>
              <a:buNone/>
            </a:pPr>
            <a:r>
              <a:rPr lang="en-US" sz="1800">
                <a:solidFill>
                  <a:srgbClr val="783F04"/>
                </a:solidFill>
              </a:rPr>
              <a:t>      </a:t>
            </a:r>
            <a:r>
              <a:rPr lang="en-US" sz="1800" b="0" i="0" u="none" strike="noStrike" cap="none" baseline="0">
                <a:solidFill>
                  <a:srgbClr val="783F04"/>
                </a:solidFill>
                <a:latin typeface="Arial"/>
                <a:ea typeface="Arial"/>
                <a:cs typeface="Arial"/>
                <a:sym typeface="Arial"/>
              </a:rPr>
              <a:t> did </a:t>
            </a:r>
            <a:r>
              <a:rPr lang="en-US" sz="1800">
                <a:solidFill>
                  <a:srgbClr val="783F04"/>
                </a:solidFill>
              </a:rPr>
              <a:t>n</a:t>
            </a:r>
            <a:r>
              <a:rPr lang="en-US" sz="1800" b="0" i="0" u="none" strike="noStrike" cap="none" baseline="0">
                <a:solidFill>
                  <a:srgbClr val="783F04"/>
                </a:solidFill>
                <a:latin typeface="Arial"/>
                <a:ea typeface="Arial"/>
                <a:cs typeface="Arial"/>
                <a:sym typeface="Arial"/>
              </a:rPr>
              <a:t>ot know then that pride is a wonderful, terrible thing, a </a:t>
            </a:r>
          </a:p>
          <a:p>
            <a:pPr marL="0" marR="0" lvl="0" indent="0" algn="l" rtl="0">
              <a:lnSpc>
                <a:spcPct val="100000"/>
              </a:lnSpc>
              <a:spcBef>
                <a:spcPts val="0"/>
              </a:spcBef>
              <a:spcAft>
                <a:spcPts val="0"/>
              </a:spcAft>
              <a:buClr>
                <a:srgbClr val="783F04"/>
              </a:buClr>
              <a:buSzPct val="25000"/>
              <a:buFont typeface="Arial"/>
              <a:buNone/>
            </a:pPr>
            <a:r>
              <a:rPr lang="en-US" sz="1800">
                <a:solidFill>
                  <a:srgbClr val="783F04"/>
                </a:solidFill>
              </a:rPr>
              <a:t>        </a:t>
            </a:r>
            <a:r>
              <a:rPr lang="en-US" sz="1800" b="0" i="0" u="none" strike="noStrike" cap="none" baseline="0">
                <a:solidFill>
                  <a:srgbClr val="783F04"/>
                </a:solidFill>
                <a:latin typeface="Arial"/>
                <a:ea typeface="Arial"/>
                <a:cs typeface="Arial"/>
                <a:sym typeface="Arial"/>
              </a:rPr>
              <a:t>seed </a:t>
            </a:r>
            <a:r>
              <a:rPr lang="en-US" sz="1800">
                <a:solidFill>
                  <a:srgbClr val="783F04"/>
                </a:solidFill>
              </a:rPr>
              <a:t>t</a:t>
            </a:r>
            <a:r>
              <a:rPr lang="en-US" sz="1800" b="0" i="0" u="none" strike="noStrike" cap="none" baseline="0">
                <a:solidFill>
                  <a:srgbClr val="783F04"/>
                </a:solidFill>
                <a:latin typeface="Arial"/>
                <a:ea typeface="Arial"/>
                <a:cs typeface="Arial"/>
                <a:sym typeface="Arial"/>
              </a:rPr>
              <a:t>hat bears two vines, life and death" (Hurst 389).</a:t>
            </a:r>
          </a:p>
          <a:p>
            <a:pPr marL="0" marR="0" lvl="0" indent="0" algn="l" rtl="0">
              <a:lnSpc>
                <a:spcPct val="100000"/>
              </a:lnSpc>
              <a:spcBef>
                <a:spcPts val="0"/>
              </a:spcBef>
              <a:spcAft>
                <a:spcPts val="0"/>
              </a:spcAft>
              <a:buClr>
                <a:srgbClr val="783F04"/>
              </a:buClr>
              <a:buFont typeface="Arial"/>
              <a:buNone/>
            </a:pPr>
            <a:endParaRPr sz="1800" b="0" i="0" u="none" strike="noStrike" cap="none" baseline="0">
              <a:solidFill>
                <a:srgbClr val="783F04"/>
              </a:solidFill>
              <a:latin typeface="Arial"/>
              <a:ea typeface="Arial"/>
              <a:cs typeface="Arial"/>
              <a:sym typeface="Arial"/>
            </a:endParaRPr>
          </a:p>
          <a:p>
            <a:pPr marL="0" marR="0" lvl="0" indent="0" algn="l" rtl="0">
              <a:lnSpc>
                <a:spcPct val="100000"/>
              </a:lnSpc>
              <a:spcBef>
                <a:spcPts val="0"/>
              </a:spcBef>
              <a:spcAft>
                <a:spcPts val="0"/>
              </a:spcAft>
              <a:buClr>
                <a:srgbClr val="783F04"/>
              </a:buClr>
              <a:buSzPct val="25000"/>
              <a:buFont typeface="Arial"/>
              <a:buNone/>
            </a:pPr>
            <a:r>
              <a:rPr lang="en-US" sz="1800" b="1" i="0" u="none" strike="noStrike" cap="none" baseline="0">
                <a:solidFill>
                  <a:srgbClr val="783F04"/>
                </a:solidFill>
                <a:latin typeface="Arial"/>
                <a:ea typeface="Arial"/>
                <a:cs typeface="Arial"/>
                <a:sym typeface="Arial"/>
              </a:rPr>
              <a:t>Think</a:t>
            </a:r>
            <a:r>
              <a:rPr lang="en-US" sz="1800" b="0" i="0" u="none" strike="noStrike" cap="none" baseline="0">
                <a:solidFill>
                  <a:srgbClr val="783F04"/>
                </a:solidFill>
                <a:latin typeface="Arial"/>
                <a:ea typeface="Arial"/>
                <a:cs typeface="Arial"/>
                <a:sym typeface="Arial"/>
              </a:rPr>
              <a:t> about the ways in which pride can uplift someone's spirit</a:t>
            </a:r>
          </a:p>
          <a:p>
            <a:pPr marL="0" marR="0" lvl="0" indent="0" algn="l" rtl="0">
              <a:lnSpc>
                <a:spcPct val="100000"/>
              </a:lnSpc>
              <a:spcBef>
                <a:spcPts val="0"/>
              </a:spcBef>
              <a:spcAft>
                <a:spcPts val="0"/>
              </a:spcAft>
              <a:buClr>
                <a:srgbClr val="783F04"/>
              </a:buClr>
              <a:buSzPct val="25000"/>
              <a:buFont typeface="Arial"/>
              <a:buNone/>
            </a:pPr>
            <a:r>
              <a:rPr lang="en-US" sz="1800" b="0" i="0" u="none" strike="noStrike" cap="none" baseline="0">
                <a:solidFill>
                  <a:srgbClr val="783F04"/>
                </a:solidFill>
                <a:latin typeface="Arial"/>
                <a:ea typeface="Arial"/>
                <a:cs typeface="Arial"/>
                <a:sym typeface="Arial"/>
              </a:rPr>
              <a:t>and self-esteem, but also lead to someone's demise when they have too much pride.</a:t>
            </a:r>
          </a:p>
          <a:p>
            <a:pPr marL="0" marR="0" lvl="0" indent="0" algn="l" rtl="0">
              <a:lnSpc>
                <a:spcPct val="100000"/>
              </a:lnSpc>
              <a:spcBef>
                <a:spcPts val="0"/>
              </a:spcBef>
              <a:spcAft>
                <a:spcPts val="0"/>
              </a:spcAft>
              <a:buClr>
                <a:srgbClr val="783F04"/>
              </a:buClr>
              <a:buFont typeface="Arial"/>
              <a:buNone/>
            </a:pPr>
            <a:endParaRPr sz="1800" b="0" i="0" u="none" strike="noStrike" cap="none" baseline="0">
              <a:solidFill>
                <a:srgbClr val="783F04"/>
              </a:solidFill>
              <a:latin typeface="Arial"/>
              <a:ea typeface="Arial"/>
              <a:cs typeface="Arial"/>
              <a:sym typeface="Arial"/>
            </a:endParaRPr>
          </a:p>
          <a:p>
            <a:pPr marL="0" marR="0" lvl="0" indent="0" algn="l" rtl="0">
              <a:lnSpc>
                <a:spcPct val="100000"/>
              </a:lnSpc>
              <a:spcBef>
                <a:spcPts val="0"/>
              </a:spcBef>
              <a:spcAft>
                <a:spcPts val="0"/>
              </a:spcAft>
              <a:buClr>
                <a:srgbClr val="783F04"/>
              </a:buClr>
              <a:buSzPct val="25000"/>
              <a:buFont typeface="Arial"/>
              <a:buNone/>
            </a:pPr>
            <a:r>
              <a:rPr lang="en-US" sz="1800" b="1" i="0" u="none" strike="noStrike" cap="none" baseline="0">
                <a:solidFill>
                  <a:srgbClr val="783F04"/>
                </a:solidFill>
                <a:latin typeface="Arial"/>
                <a:ea typeface="Arial"/>
                <a:cs typeface="Arial"/>
                <a:sym typeface="Arial"/>
              </a:rPr>
              <a:t>Write</a:t>
            </a:r>
            <a:r>
              <a:rPr lang="en-US" sz="1800" b="0" i="0" u="none" strike="noStrike" cap="none" baseline="0">
                <a:solidFill>
                  <a:srgbClr val="783F04"/>
                </a:solidFill>
                <a:latin typeface="Arial"/>
                <a:ea typeface="Arial"/>
                <a:cs typeface="Arial"/>
                <a:sym typeface="Arial"/>
              </a:rPr>
              <a:t> an essay discussing why having pride can cause both good and bad things to happen.</a:t>
            </a:r>
          </a:p>
          <a:p>
            <a:pPr marL="0" marR="0" lvl="0" indent="0" algn="l" rtl="0">
              <a:lnSpc>
                <a:spcPct val="100000"/>
              </a:lnSpc>
              <a:spcBef>
                <a:spcPts val="0"/>
              </a:spcBef>
              <a:spcAft>
                <a:spcPts val="0"/>
              </a:spcAft>
              <a:buClr>
                <a:schemeClr val="lt1"/>
              </a:buClr>
              <a:buFont typeface="Arial"/>
              <a:buNone/>
            </a:pPr>
            <a:endParaRPr sz="1800" b="0" i="0" u="none" strike="noStrike" cap="none" baseline="0">
              <a:solidFill>
                <a:srgbClr val="783F04"/>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800" b="0" i="0" u="none" strike="noStrike" cap="none" baseline="0">
              <a:solidFill>
                <a:srgbClr val="783F04"/>
              </a:solidFill>
              <a:latin typeface="Arial"/>
              <a:ea typeface="Arial"/>
              <a:cs typeface="Arial"/>
              <a:sym typeface="Arial"/>
            </a:endParaRPr>
          </a:p>
          <a:p>
            <a:pPr marL="0" marR="0" lvl="0" indent="0" algn="l" rtl="0">
              <a:lnSpc>
                <a:spcPct val="100000"/>
              </a:lnSpc>
              <a:spcBef>
                <a:spcPts val="0"/>
              </a:spcBef>
              <a:spcAft>
                <a:spcPts val="0"/>
              </a:spcAft>
              <a:buClr>
                <a:schemeClr val="lt1"/>
              </a:buClr>
              <a:buFont typeface="Arial"/>
              <a:buNone/>
            </a:pPr>
            <a:endParaRPr sz="1800" b="0" i="0" u="none" strike="noStrike" cap="none" baseline="0">
              <a:solidFill>
                <a:srgbClr val="783F04"/>
              </a:solidFill>
              <a:latin typeface="Arial"/>
              <a:ea typeface="Arial"/>
              <a:cs typeface="Arial"/>
              <a:sym typeface="Arial"/>
            </a:endParaRPr>
          </a:p>
          <a:p>
            <a:pPr marL="0" marR="0" lvl="0" indent="0" algn="l" rtl="0">
              <a:lnSpc>
                <a:spcPct val="100000"/>
              </a:lnSpc>
              <a:spcBef>
                <a:spcPts val="0"/>
              </a:spcBef>
              <a:spcAft>
                <a:spcPts val="0"/>
              </a:spcAft>
              <a:buClr>
                <a:schemeClr val="lt1"/>
              </a:buClr>
              <a:buFont typeface="Arial"/>
              <a:buNone/>
            </a:pPr>
            <a:endParaRPr sz="1800" b="0" i="0" u="none" strike="noStrike" cap="none" baseline="0">
              <a:solidFill>
                <a:srgbClr val="783F04"/>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Default Design">
  <a:themeElements>
    <a:clrScheme name="Office">
      <a:dk1>
        <a:srgbClr val="FFFFFF"/>
      </a:dk1>
      <a:lt1>
        <a:srgbClr val="000000"/>
      </a:lt1>
      <a:dk2>
        <a:srgbClr val="ECE9C6"/>
      </a:dk2>
      <a:lt2>
        <a:srgbClr val="895D1D"/>
      </a:lt2>
      <a:accent1>
        <a:srgbClr val="873624"/>
      </a:accent1>
      <a:accent2>
        <a:srgbClr val="D6862D"/>
      </a:accent2>
      <a:accent3>
        <a:srgbClr val="000000"/>
      </a:accent3>
      <a:accent4>
        <a:srgbClr val="873624"/>
      </a:accent4>
      <a:accent5>
        <a:srgbClr val="D6862D"/>
      </a:accent5>
      <a:accent6>
        <a:srgbClr val="000000"/>
      </a:accent6>
      <a:hlink>
        <a:srgbClr val="CC99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Office">
      <a:dk1>
        <a:srgbClr val="000000"/>
      </a:dk1>
      <a:lt1>
        <a:srgbClr val="FFFFFF"/>
      </a:lt1>
      <a:dk2>
        <a:srgbClr val="895D1D"/>
      </a:dk2>
      <a:lt2>
        <a:srgbClr val="ECE9C6"/>
      </a:lt2>
      <a:accent1>
        <a:srgbClr val="873624"/>
      </a:accent1>
      <a:accent2>
        <a:srgbClr val="D6862D"/>
      </a:accent2>
      <a:accent3>
        <a:srgbClr val="FFFFFF"/>
      </a:accent3>
      <a:accent4>
        <a:srgbClr val="873624"/>
      </a:accent4>
      <a:accent5>
        <a:srgbClr val="D6862D"/>
      </a:accent5>
      <a:accent6>
        <a:srgbClr val="FFFFFF"/>
      </a:accent6>
      <a:hlink>
        <a:srgbClr val="CC99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Office">
      <a:dk1>
        <a:srgbClr val="000000"/>
      </a:dk1>
      <a:lt1>
        <a:srgbClr val="FFFFFF"/>
      </a:lt1>
      <a:dk2>
        <a:srgbClr val="895D1D"/>
      </a:dk2>
      <a:lt2>
        <a:srgbClr val="ECE9C6"/>
      </a:lt2>
      <a:accent1>
        <a:srgbClr val="873624"/>
      </a:accent1>
      <a:accent2>
        <a:srgbClr val="D6862D"/>
      </a:accent2>
      <a:accent3>
        <a:srgbClr val="FFFFFF"/>
      </a:accent3>
      <a:accent4>
        <a:srgbClr val="873624"/>
      </a:accent4>
      <a:accent5>
        <a:srgbClr val="D6862D"/>
      </a:accent5>
      <a:accent6>
        <a:srgbClr val="FFFFFF"/>
      </a:accent6>
      <a:hlink>
        <a:srgbClr val="CC99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1872</Words>
  <Application>Microsoft Macintosh PowerPoint</Application>
  <PresentationFormat>On-screen Show (4:3)</PresentationFormat>
  <Paragraphs>161</Paragraphs>
  <Slides>21</Slides>
  <Notes>21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21</vt:i4>
      </vt:variant>
    </vt:vector>
  </HeadingPairs>
  <TitlesOfParts>
    <vt:vector size="26" baseType="lpstr">
      <vt:lpstr>Quattrocento</vt:lpstr>
      <vt:lpstr>Nunito</vt:lpstr>
      <vt:lpstr>Default Design</vt:lpstr>
      <vt:lpstr>Default Design</vt:lpstr>
      <vt:lpstr>Default Design</vt:lpstr>
      <vt:lpstr>PowerPoint Presentation</vt:lpstr>
      <vt:lpstr>What is Expository Writing?</vt:lpstr>
      <vt:lpstr>How is it different ?</vt:lpstr>
      <vt:lpstr>Thesis Statement</vt:lpstr>
      <vt:lpstr>Body Paragraphs</vt:lpstr>
      <vt:lpstr>Details</vt:lpstr>
      <vt:lpstr>Definition of Terms</vt:lpstr>
      <vt:lpstr>R.O.S.E. STRATEGY</vt:lpstr>
      <vt:lpstr>Practice Prompt</vt:lpstr>
      <vt:lpstr>Summative Prompt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McKinney ISD</cp:lastModifiedBy>
  <cp:revision>1</cp:revision>
  <dcterms:modified xsi:type="dcterms:W3CDTF">2015-11-04T15:00:42Z</dcterms:modified>
</cp:coreProperties>
</file>