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youtu.be/M-cZtWefN8s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youtu.be/tYl5Qd7yQYE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youtu.be/7iKstlH6GhE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youtu.be/4FQcJLX1XPE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youtu.be/rmh9fSpwupk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Ads and Appeals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Watch each of the following ads and determine which type of appeal is being used, as well as any other persuasive techniques.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Nextel Commercial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Ethos, Pathos, or Logos?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Other techniques?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Bandwagon, repetition, rhetorical question…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Who is the target market or audience? What makes you think that?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Mini Wheats Commercial</a:t>
            </a:r>
            <a:r>
              <a:rPr lang="en"/>
              <a:t> </a:t>
            </a:r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Ethos, Pathos, or Logos?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Other techniques?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Bandwagon, repetition, rhetorical question…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Who is the target market or audience? What makes you think that?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Fishing Rod Commercial</a:t>
            </a:r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Ethos, Pathos, or Logos?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Other techniques?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Bandwagon, repetition, rhetorical question…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Who is the target market or audience? What makes you think that?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Refrigerator Commercial</a:t>
            </a:r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Ethos, Pathos, or Logos?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Other techniques?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Bandwagon, repetition, rhetorical question…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Who is the target market or audience? What makes you think that?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Levis Commercial</a:t>
            </a:r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Ethos, Pathos, or Logos?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Other techniques?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Bandwagon, repetition, rhetorical question…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Who is the target market or audience? What makes you think that?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