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embeddedFontLst>
    <p:embeddedFont>
      <p:font typeface="Merriweather"/>
      <p:regular r:id="rId17"/>
      <p:bold r:id="rId18"/>
      <p:italic r:id="rId19"/>
      <p:boldItalic r:id="rId20"/>
    </p:embeddedFont>
    <p:embeddedFont>
      <p:font typeface="Droid Serif"/>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179F2AC-6904-4B3F-A97C-1FFCF54FC184}">
  <a:tblStyle styleId="{D179F2AC-6904-4B3F-A97C-1FFCF54FC184}" styleName="Table_0"/>
</a:tblStyleLst>
</file>

<file path=ppt/_rels/presentation.xml.rels><?xml version="1.0" encoding="UTF-8" standalone="yes"?><Relationships xmlns="http://schemas.openxmlformats.org/package/2006/relationships"><Relationship Id="rId20" Type="http://schemas.openxmlformats.org/officeDocument/2006/relationships/font" Target="fonts/Merriweather-boldItalic.fntdata"/><Relationship Id="rId11" Type="http://schemas.openxmlformats.org/officeDocument/2006/relationships/slide" Target="slides/slide5.xml"/><Relationship Id="rId22" Type="http://schemas.openxmlformats.org/officeDocument/2006/relationships/font" Target="fonts/DroidSerif-bold.fntdata"/><Relationship Id="rId10" Type="http://schemas.openxmlformats.org/officeDocument/2006/relationships/slide" Target="slides/slide4.xml"/><Relationship Id="rId21" Type="http://schemas.openxmlformats.org/officeDocument/2006/relationships/font" Target="fonts/DroidSerif-regular.fntdata"/><Relationship Id="rId13" Type="http://schemas.openxmlformats.org/officeDocument/2006/relationships/slide" Target="slides/slide7.xml"/><Relationship Id="rId24" Type="http://schemas.openxmlformats.org/officeDocument/2006/relationships/font" Target="fonts/DroidSerif-boldItalic.fntdata"/><Relationship Id="rId12" Type="http://schemas.openxmlformats.org/officeDocument/2006/relationships/slide" Target="slides/slide6.xml"/><Relationship Id="rId23" Type="http://schemas.openxmlformats.org/officeDocument/2006/relationships/font" Target="fonts/DroidSerif-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erriweather-regular.fntdata"/><Relationship Id="rId16" Type="http://schemas.openxmlformats.org/officeDocument/2006/relationships/slide" Target="slides/slide10.xml"/><Relationship Id="rId5" Type="http://schemas.openxmlformats.org/officeDocument/2006/relationships/notesMaster" Target="notesMasters/notesMaster.xml"/><Relationship Id="rId19" Type="http://schemas.openxmlformats.org/officeDocument/2006/relationships/font" Target="fonts/Merriweather-italic.fntdata"/><Relationship Id="rId6" Type="http://schemas.openxmlformats.org/officeDocument/2006/relationships/slide" Target="slides/slide.xml"/><Relationship Id="rId18" Type="http://schemas.openxmlformats.org/officeDocument/2006/relationships/font" Target="fonts/Merriweather-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8" name="Shape 10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4" name="Shape 1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0" name="Shape 1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6" name="Shape 1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2" name="Shape 13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8" name="Shape 1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idx="1" type="subTitle"/>
          </p:nvPr>
        </p:nvSpPr>
        <p:spPr>
          <a:xfrm>
            <a:off x="457200" y="3699803"/>
            <a:ext cx="8305799" cy="1143000"/>
          </a:xfrm>
          <a:prstGeom prst="rect">
            <a:avLst/>
          </a:prstGeom>
          <a:noFill/>
          <a:ln>
            <a:noFill/>
          </a:ln>
        </p:spPr>
        <p:txBody>
          <a:bodyPr anchorCtr="0" anchor="t" bIns="91425" lIns="91425" rIns="91425" tIns="91425"/>
          <a:lstStyle>
            <a:lvl1pPr indent="0" lvl="0" marL="0" marR="0" rtl="0" algn="ctr">
              <a:spcBef>
                <a:spcPts val="600"/>
              </a:spcBef>
              <a:buClr>
                <a:schemeClr val="accent2"/>
              </a:buClr>
              <a:buFont typeface="Noto Symbol"/>
              <a:buNone/>
              <a:defRPr b="0" i="0" sz="2200" u="none" cap="none" strike="noStrike">
                <a:solidFill>
                  <a:schemeClr val="lt2"/>
                </a:solidFill>
                <a:latin typeface="Merriweather"/>
                <a:ea typeface="Merriweather"/>
                <a:cs typeface="Merriweather"/>
                <a:sym typeface="Merriweather"/>
              </a:defRPr>
            </a:lvl1pPr>
            <a:lvl2pPr indent="0" lvl="1" marL="457200" marR="0" rtl="0" algn="ctr">
              <a:spcBef>
                <a:spcPts val="300"/>
              </a:spcBef>
              <a:buClr>
                <a:srgbClr val="D58F3E"/>
              </a:buClr>
              <a:buFont typeface="Noto Symbol"/>
              <a:buNone/>
              <a:defRPr b="0" i="0" sz="2400" u="none" cap="none" strike="noStrike">
                <a:solidFill>
                  <a:schemeClr val="lt2"/>
                </a:solidFill>
                <a:latin typeface="Merriweather"/>
                <a:ea typeface="Merriweather"/>
                <a:cs typeface="Merriweather"/>
                <a:sym typeface="Merriweather"/>
              </a:defRPr>
            </a:lvl2pPr>
            <a:lvl3pPr indent="0" lvl="2" marL="914400" marR="0" rtl="0" algn="ctr">
              <a:spcBef>
                <a:spcPts val="300"/>
              </a:spcBef>
              <a:buClr>
                <a:srgbClr val="B17733"/>
              </a:buClr>
              <a:buFont typeface="Noto Symbol"/>
              <a:buNone/>
              <a:defRPr b="0" i="0" sz="2100" u="none" cap="none" strike="noStrike">
                <a:solidFill>
                  <a:schemeClr val="lt1"/>
                </a:solidFill>
                <a:latin typeface="Merriweather"/>
                <a:ea typeface="Merriweather"/>
                <a:cs typeface="Merriweather"/>
                <a:sym typeface="Merriweather"/>
              </a:defRPr>
            </a:lvl3pPr>
            <a:lvl4pPr indent="0" lvl="3" marL="1371600" marR="0" rtl="0" algn="ctr">
              <a:spcBef>
                <a:spcPts val="300"/>
              </a:spcBef>
              <a:buClr>
                <a:srgbClr val="D58F3E"/>
              </a:buClr>
              <a:buFont typeface="Noto Symbol"/>
              <a:buNone/>
              <a:defRPr b="0" i="0" sz="1900" u="none" cap="none" strike="noStrike">
                <a:solidFill>
                  <a:schemeClr val="lt1"/>
                </a:solidFill>
                <a:latin typeface="Merriweather"/>
                <a:ea typeface="Merriweather"/>
                <a:cs typeface="Merriweather"/>
                <a:sym typeface="Merriweather"/>
              </a:defRPr>
            </a:lvl4pPr>
            <a:lvl5pPr indent="0" lvl="4" marL="1828800" marR="0" rtl="0" algn="ctr">
              <a:spcBef>
                <a:spcPts val="340"/>
              </a:spcBef>
              <a:buClr>
                <a:srgbClr val="D58F3E"/>
              </a:buClr>
              <a:buFont typeface="Noto Symbol"/>
              <a:buNone/>
              <a:defRPr b="0" i="0" sz="1600" u="none" cap="none" strike="noStrike">
                <a:solidFill>
                  <a:schemeClr val="lt1"/>
                </a:solidFill>
                <a:latin typeface="Merriweather"/>
                <a:ea typeface="Merriweather"/>
                <a:cs typeface="Merriweather"/>
                <a:sym typeface="Merriweather"/>
              </a:defRPr>
            </a:lvl5pPr>
            <a:lvl6pPr indent="0" lvl="5" marL="2286000" marR="0" rtl="0" algn="ctr">
              <a:spcBef>
                <a:spcPts val="340"/>
              </a:spcBef>
              <a:buClr>
                <a:srgbClr val="D58F3E"/>
              </a:buClr>
              <a:buFont typeface="Noto Symbol"/>
              <a:buNone/>
              <a:defRPr b="0" i="0" sz="1700" u="none" cap="none" strike="noStrike">
                <a:solidFill>
                  <a:schemeClr val="lt1"/>
                </a:solidFill>
                <a:latin typeface="Merriweather"/>
                <a:ea typeface="Merriweather"/>
                <a:cs typeface="Merriweather"/>
                <a:sym typeface="Merriweather"/>
              </a:defRPr>
            </a:lvl6pPr>
            <a:lvl7pPr indent="0" lvl="6" marL="2743200" marR="0" rtl="0" algn="ctr">
              <a:spcBef>
                <a:spcPts val="340"/>
              </a:spcBef>
              <a:buClr>
                <a:srgbClr val="D58F3E"/>
              </a:buClr>
              <a:buFont typeface="Noto Symbol"/>
              <a:buNone/>
              <a:defRPr b="0" i="0" sz="1600" u="none" cap="none" strike="noStrike">
                <a:solidFill>
                  <a:schemeClr val="lt1"/>
                </a:solidFill>
                <a:latin typeface="Merriweather"/>
                <a:ea typeface="Merriweather"/>
                <a:cs typeface="Merriweather"/>
                <a:sym typeface="Merriweather"/>
              </a:defRPr>
            </a:lvl7pPr>
            <a:lvl8pPr indent="0" lvl="7" marL="3200400" marR="0" rtl="0" algn="ctr">
              <a:spcBef>
                <a:spcPts val="340"/>
              </a:spcBef>
              <a:buClr>
                <a:srgbClr val="D58F3E"/>
              </a:buClr>
              <a:buFont typeface="Noto Symbol"/>
              <a:buNone/>
              <a:defRPr b="0" i="0" sz="1500" u="none" cap="none" strike="noStrike">
                <a:solidFill>
                  <a:schemeClr val="lt1"/>
                </a:solidFill>
                <a:latin typeface="Merriweather"/>
                <a:ea typeface="Merriweather"/>
                <a:cs typeface="Merriweather"/>
                <a:sym typeface="Merriweather"/>
              </a:defRPr>
            </a:lvl8pPr>
            <a:lvl9pPr indent="0" lvl="8" marL="3657600" marR="0" rtl="0" algn="ctr">
              <a:spcBef>
                <a:spcPts val="340"/>
              </a:spcBef>
              <a:buClr>
                <a:srgbClr val="D58F3E"/>
              </a:buClr>
              <a:buFont typeface="Noto Symbol"/>
              <a:buNone/>
              <a:defRPr b="0" i="0" sz="1500" u="none" cap="none" strike="noStrike">
                <a:solidFill>
                  <a:schemeClr val="lt1"/>
                </a:solidFill>
                <a:latin typeface="Merriweather"/>
                <a:ea typeface="Merriweather"/>
                <a:cs typeface="Merriweather"/>
                <a:sym typeface="Merriweather"/>
              </a:defRPr>
            </a:lvl9pPr>
          </a:lstStyle>
          <a:p/>
        </p:txBody>
      </p:sp>
      <p:sp>
        <p:nvSpPr>
          <p:cNvPr id="13" name="Shape 13"/>
          <p:cNvSpPr txBox="1"/>
          <p:nvPr>
            <p:ph type="ctrTitle"/>
          </p:nvPr>
        </p:nvSpPr>
        <p:spPr>
          <a:xfrm>
            <a:off x="457200" y="1433732"/>
            <a:ext cx="8305799" cy="1981199"/>
          </a:xfrm>
          <a:prstGeom prst="rect">
            <a:avLst/>
          </a:prstGeom>
          <a:noFill/>
          <a:ln>
            <a:noFill/>
          </a:ln>
        </p:spPr>
        <p:txBody>
          <a:bodyPr anchorCtr="0" anchor="b" bIns="91425" lIns="91425" rIns="91425" tIns="91425"/>
          <a:lstStyle>
            <a:lvl1pPr indent="0" lvl="0" marL="0" marR="0" rtl="0" algn="ctr">
              <a:spcBef>
                <a:spcPts val="0"/>
              </a:spcBef>
              <a:buClr>
                <a:srgbClr val="F9F9F9"/>
              </a:buClr>
              <a:buFont typeface="Merriweather"/>
              <a:buNone/>
              <a:defRPr b="0" i="0" sz="4800" u="none" cap="none" strike="noStrike">
                <a:solidFill>
                  <a:srgbClr val="F9F9F9"/>
                </a:solidFill>
                <a:latin typeface="Merriweather"/>
                <a:ea typeface="Merriweather"/>
                <a:cs typeface="Merriweather"/>
                <a:sym typeface="Merriweather"/>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cxnSp>
        <p:nvCxnSpPr>
          <p:cNvPr id="14" name="Shape 14"/>
          <p:cNvCxnSpPr/>
          <p:nvPr/>
        </p:nvCxnSpPr>
        <p:spPr>
          <a:xfrm>
            <a:off x="1463625" y="3550126"/>
            <a:ext cx="2971799" cy="1587"/>
          </a:xfrm>
          <a:prstGeom prst="straightConnector1">
            <a:avLst/>
          </a:prstGeom>
          <a:noFill/>
          <a:ln cap="flat" cmpd="sng" w="9525">
            <a:solidFill>
              <a:srgbClr val="E8E8E7"/>
            </a:solidFill>
            <a:prstDash val="solid"/>
            <a:round/>
            <a:headEnd len="med" w="med" type="none"/>
            <a:tailEnd len="med" w="med" type="none"/>
          </a:ln>
        </p:spPr>
      </p:cxnSp>
      <p:cxnSp>
        <p:nvCxnSpPr>
          <p:cNvPr id="15" name="Shape 15"/>
          <p:cNvCxnSpPr/>
          <p:nvPr/>
        </p:nvCxnSpPr>
        <p:spPr>
          <a:xfrm>
            <a:off x="4708573" y="3550126"/>
            <a:ext cx="2971799" cy="1587"/>
          </a:xfrm>
          <a:prstGeom prst="straightConnector1">
            <a:avLst/>
          </a:prstGeom>
          <a:noFill/>
          <a:ln cap="flat" cmpd="sng" w="9525">
            <a:solidFill>
              <a:srgbClr val="E8E8E7"/>
            </a:solidFill>
            <a:prstDash val="solid"/>
            <a:round/>
            <a:headEnd len="med" w="med" type="none"/>
            <a:tailEnd len="med" w="med" type="none"/>
          </a:ln>
        </p:spPr>
      </p:cxnSp>
      <p:sp>
        <p:nvSpPr>
          <p:cNvPr id="16" name="Shape 16"/>
          <p:cNvSpPr/>
          <p:nvPr/>
        </p:nvSpPr>
        <p:spPr>
          <a:xfrm>
            <a:off x="4540348" y="3526301"/>
            <a:ext cx="45719" cy="45719"/>
          </a:xfrm>
          <a:prstGeom prst="ellipse">
            <a:avLst/>
          </a:prstGeom>
          <a:solidFill>
            <a:schemeClr val="accent2"/>
          </a:solidFill>
          <a:ln cap="flat" cmpd="sng" w="38100">
            <a:solidFill>
              <a:schemeClr val="accent2"/>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i="0" sz="1800" u="none" cap="none" strike="noStrike">
              <a:solidFill>
                <a:schemeClr val="lt1"/>
              </a:solidFill>
              <a:latin typeface="Merriweather"/>
              <a:ea typeface="Merriweather"/>
              <a:cs typeface="Merriweather"/>
              <a:sym typeface="Merriweather"/>
            </a:endParaRPr>
          </a:p>
        </p:txBody>
      </p:sp>
      <p:sp>
        <p:nvSpPr>
          <p:cNvPr id="17" name="Shape 17"/>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18" name="Shape 18"/>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19" name="Shape 19"/>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0" name="Shape 20"/>
        <p:cNvGrpSpPr/>
        <p:nvPr/>
      </p:nvGrpSpPr>
      <p:grpSpPr>
        <a:xfrm>
          <a:off x="0" y="0"/>
          <a:ext cx="0" cy="0"/>
          <a:chOff x="0" y="0"/>
          <a:chExt cx="0" cy="0"/>
        </a:xfrm>
      </p:grpSpPr>
      <p:sp>
        <p:nvSpPr>
          <p:cNvPr id="21" name="Shape 21"/>
          <p:cNvSpPr txBox="1"/>
          <p:nvPr>
            <p:ph idx="1" type="body"/>
          </p:nvPr>
        </p:nvSpPr>
        <p:spPr>
          <a:xfrm>
            <a:off x="457200" y="1524000"/>
            <a:ext cx="8229600" cy="4572000"/>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
        <p:nvSpPr>
          <p:cNvPr id="22" name="Shape 22"/>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23" name="Shape 23"/>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24" name="Shape 24"/>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25" name="Shape 25"/>
          <p:cNvSpPr txBox="1"/>
          <p:nvPr>
            <p:ph type="title"/>
          </p:nvPr>
        </p:nvSpPr>
        <p:spPr>
          <a:xfrm>
            <a:off x="457200" y="152400"/>
            <a:ext cx="8229600" cy="1219199"/>
          </a:xfrm>
          <a:prstGeom prst="rect">
            <a:avLst/>
          </a:prstGeom>
          <a:noFill/>
          <a:ln>
            <a:noFill/>
          </a:ln>
        </p:spPr>
        <p:txBody>
          <a:bodyPr anchorCtr="0" anchor="b" bIns="91425" lIns="91425" rIns="91425" tIns="91425"/>
          <a:lstStyle>
            <a:lvl1pPr lvl="0" rtl="0" algn="l">
              <a:spcBef>
                <a:spcPts val="0"/>
              </a:spcBef>
              <a:buClr>
                <a:srgbClr val="F9F9F9"/>
              </a:buClr>
              <a:buFont typeface="Merriweather"/>
              <a:buNone/>
              <a:defRPr b="0" sz="4200">
                <a:solidFill>
                  <a:srgbClr val="F9F9F9"/>
                </a:solidFill>
                <a:latin typeface="Merriweather"/>
                <a:ea typeface="Merriweather"/>
                <a:cs typeface="Merriweather"/>
                <a:sym typeface="Merriweather"/>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0" name="Shape 80"/>
        <p:cNvGrpSpPr/>
        <p:nvPr/>
      </p:nvGrpSpPr>
      <p:grpSpPr>
        <a:xfrm>
          <a:off x="0" y="0"/>
          <a:ext cx="0" cy="0"/>
          <a:chOff x="0" y="0"/>
          <a:chExt cx="0" cy="0"/>
        </a:xfrm>
      </p:grpSpPr>
      <p:sp>
        <p:nvSpPr>
          <p:cNvPr id="81" name="Shape 81"/>
          <p:cNvSpPr txBox="1"/>
          <p:nvPr>
            <p:ph type="title"/>
          </p:nvPr>
        </p:nvSpPr>
        <p:spPr>
          <a:xfrm rot="5400000">
            <a:off x="4732337" y="2171700"/>
            <a:ext cx="5851525" cy="2057400"/>
          </a:xfrm>
          <a:prstGeom prst="rect">
            <a:avLst/>
          </a:prstGeom>
          <a:noFill/>
          <a:ln>
            <a:noFill/>
          </a:ln>
        </p:spPr>
        <p:txBody>
          <a:bodyPr anchorCtr="0" anchor="b" bIns="91425" lIns="91425" rIns="91425" tIns="91425"/>
          <a:lstStyle>
            <a:lvl1pPr lvl="0" rtl="0" algn="l">
              <a:spcBef>
                <a:spcPts val="0"/>
              </a:spcBef>
              <a:buClr>
                <a:srgbClr val="F9F9F9"/>
              </a:buClr>
              <a:buFont typeface="Merriweather"/>
              <a:buNone/>
              <a:defRPr b="0" sz="4200">
                <a:solidFill>
                  <a:srgbClr val="F9F9F9"/>
                </a:solidFill>
                <a:latin typeface="Merriweather"/>
                <a:ea typeface="Merriweather"/>
                <a:cs typeface="Merriweather"/>
                <a:sym typeface="Merriweather"/>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2" name="Shape 82"/>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
        <p:nvSpPr>
          <p:cNvPr id="83" name="Shape 83"/>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84" name="Shape 84"/>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85" name="Shape 85"/>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6" name="Shape 26"/>
        <p:cNvGrpSpPr/>
        <p:nvPr/>
      </p:nvGrpSpPr>
      <p:grpSpPr>
        <a:xfrm>
          <a:off x="0" y="0"/>
          <a:ext cx="0" cy="0"/>
          <a:chOff x="0" y="0"/>
          <a:chExt cx="0" cy="0"/>
        </a:xfrm>
      </p:grpSpPr>
      <p:sp>
        <p:nvSpPr>
          <p:cNvPr id="27" name="Shape 27"/>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28" name="Shape 28"/>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29" name="Shape 29"/>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32" name="Shape 32"/>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33" name="Shape 33"/>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34" name="Shape 34"/>
          <p:cNvSpPr txBox="1"/>
          <p:nvPr>
            <p:ph type="title"/>
          </p:nvPr>
        </p:nvSpPr>
        <p:spPr>
          <a:xfrm>
            <a:off x="685800" y="3505200"/>
            <a:ext cx="7924799" cy="1371599"/>
          </a:xfrm>
          <a:prstGeom prst="rect">
            <a:avLst/>
          </a:prstGeom>
          <a:noFill/>
          <a:ln>
            <a:noFill/>
          </a:ln>
        </p:spPr>
        <p:txBody>
          <a:bodyPr anchorCtr="0" anchor="b" bIns="91425" lIns="91425" rIns="91425" tIns="91425"/>
          <a:lstStyle>
            <a:lvl1pPr lvl="0" rtl="0" algn="l">
              <a:spcBef>
                <a:spcPts val="0"/>
              </a:spcBef>
              <a:buClr>
                <a:srgbClr val="F9F9F9"/>
              </a:buClr>
              <a:buFont typeface="Merriweather"/>
              <a:buNone/>
              <a:defRPr b="0" sz="4800">
                <a:solidFill>
                  <a:srgbClr val="F9F9F9"/>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5" name="Shape 35"/>
          <p:cNvSpPr txBox="1"/>
          <p:nvPr>
            <p:ph idx="1" type="body"/>
          </p:nvPr>
        </p:nvSpPr>
        <p:spPr>
          <a:xfrm>
            <a:off x="685800" y="4958864"/>
            <a:ext cx="7924799" cy="984736"/>
          </a:xfrm>
          <a:prstGeom prst="rect">
            <a:avLst/>
          </a:prstGeom>
          <a:noFill/>
          <a:ln>
            <a:noFill/>
          </a:ln>
        </p:spPr>
        <p:txBody>
          <a:bodyPr anchorCtr="0" anchor="t" bIns="91425" lIns="91425" rIns="91425" tIns="91425"/>
          <a:lstStyle>
            <a:lvl1pPr indent="0" lvl="0" marL="0" rtl="0">
              <a:spcBef>
                <a:spcPts val="0"/>
              </a:spcBef>
              <a:buClr>
                <a:schemeClr val="lt2"/>
              </a:buClr>
              <a:buFont typeface="Merriweather"/>
              <a:buNone/>
              <a:defRPr sz="2000">
                <a:solidFill>
                  <a:schemeClr val="lt2"/>
                </a:solidFill>
              </a:defRPr>
            </a:lvl1pPr>
            <a:lvl2pPr lvl="1" rtl="0">
              <a:spcBef>
                <a:spcPts val="0"/>
              </a:spcBef>
              <a:buClr>
                <a:schemeClr val="lt1"/>
              </a:buClr>
              <a:buFont typeface="Merriweather"/>
              <a:buNone/>
              <a:defRPr sz="1800">
                <a:solidFill>
                  <a:schemeClr val="lt1"/>
                </a:solidFill>
              </a:defRPr>
            </a:lvl2pPr>
            <a:lvl3pPr lvl="2" rtl="0">
              <a:spcBef>
                <a:spcPts val="0"/>
              </a:spcBef>
              <a:buClr>
                <a:schemeClr val="lt1"/>
              </a:buClr>
              <a:buFont typeface="Merriweather"/>
              <a:buNone/>
              <a:defRPr sz="1600">
                <a:solidFill>
                  <a:schemeClr val="lt1"/>
                </a:solidFill>
              </a:defRPr>
            </a:lvl3pPr>
            <a:lvl4pPr lvl="3" rtl="0">
              <a:spcBef>
                <a:spcPts val="0"/>
              </a:spcBef>
              <a:buClr>
                <a:schemeClr val="lt1"/>
              </a:buClr>
              <a:buFont typeface="Merriweather"/>
              <a:buNone/>
              <a:defRPr sz="1400">
                <a:solidFill>
                  <a:schemeClr val="lt1"/>
                </a:solidFill>
              </a:defRPr>
            </a:lvl4pPr>
            <a:lvl5pPr lvl="4" rtl="0">
              <a:spcBef>
                <a:spcPts val="0"/>
              </a:spcBef>
              <a:buClr>
                <a:schemeClr val="lt1"/>
              </a:buClr>
              <a:buFont typeface="Merriweather"/>
              <a:buNone/>
              <a:defRPr sz="1400">
                <a:solidFill>
                  <a:schemeClr val="lt1"/>
                </a:solidFill>
              </a:defRPr>
            </a:lvl5pPr>
            <a:lvl6pPr lvl="5" rtl="0">
              <a:spcBef>
                <a:spcPts val="0"/>
              </a:spcBef>
              <a:defRPr sz="1700">
                <a:solidFill>
                  <a:schemeClr val="lt1"/>
                </a:solidFill>
                <a:latin typeface="Merriweather"/>
                <a:ea typeface="Merriweather"/>
                <a:cs typeface="Merriweather"/>
                <a:sym typeface="Merriweather"/>
              </a:defRPr>
            </a:lvl6pPr>
            <a:lvl7pPr lvl="6" rtl="0">
              <a:spcBef>
                <a:spcPts val="0"/>
              </a:spcBef>
              <a:defRPr sz="1600">
                <a:solidFill>
                  <a:schemeClr val="lt1"/>
                </a:solidFill>
                <a:latin typeface="Merriweather"/>
                <a:ea typeface="Merriweather"/>
                <a:cs typeface="Merriweather"/>
                <a:sym typeface="Merriweather"/>
              </a:defRPr>
            </a:lvl7pPr>
            <a:lvl8pPr lvl="7" rtl="0">
              <a:spcBef>
                <a:spcPts val="0"/>
              </a:spcBef>
              <a:defRPr sz="1500">
                <a:solidFill>
                  <a:schemeClr val="lt1"/>
                </a:solidFill>
                <a:latin typeface="Merriweather"/>
                <a:ea typeface="Merriweather"/>
                <a:cs typeface="Merriweather"/>
                <a:sym typeface="Merriweather"/>
              </a:defRPr>
            </a:lvl8pPr>
            <a:lvl9pPr lvl="8" rtl="0">
              <a:spcBef>
                <a:spcPts val="0"/>
              </a:spcBef>
              <a:defRPr sz="1500">
                <a:solidFill>
                  <a:schemeClr val="lt1"/>
                </a:solidFill>
                <a:latin typeface="Merriweather"/>
                <a:ea typeface="Merriweather"/>
                <a:cs typeface="Merriweather"/>
                <a:sym typeface="Merriweather"/>
              </a:defRPr>
            </a:lvl9pPr>
          </a:lstStyle>
          <a:p/>
        </p:txBody>
      </p:sp>
      <p:cxnSp>
        <p:nvCxnSpPr>
          <p:cNvPr id="36" name="Shape 36"/>
          <p:cNvCxnSpPr/>
          <p:nvPr/>
        </p:nvCxnSpPr>
        <p:spPr>
          <a:xfrm>
            <a:off x="685800" y="4916992"/>
            <a:ext cx="7924799" cy="4301"/>
          </a:xfrm>
          <a:prstGeom prst="straightConnector1">
            <a:avLst/>
          </a:prstGeom>
          <a:noFill/>
          <a:ln cap="flat" cmpd="sng" w="9525">
            <a:solidFill>
              <a:srgbClr val="E9E9E8"/>
            </a:solidFill>
            <a:prstDash val="solid"/>
            <a:round/>
            <a:headEnd len="med" w="med" type="none"/>
            <a:tailEnd len="med" w="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7" name="Shape 37"/>
        <p:cNvGrpSpPr/>
        <p:nvPr/>
      </p:nvGrpSpPr>
      <p:grpSpPr>
        <a:xfrm>
          <a:off x="0" y="0"/>
          <a:ext cx="0" cy="0"/>
          <a:chOff x="0" y="0"/>
          <a:chExt cx="0" cy="0"/>
        </a:xfrm>
      </p:grpSpPr>
      <p:sp>
        <p:nvSpPr>
          <p:cNvPr id="38" name="Shape 38"/>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39" name="Shape 39"/>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40" name="Shape 40"/>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41" name="Shape 41"/>
          <p:cNvSpPr txBox="1"/>
          <p:nvPr>
            <p:ph type="title"/>
          </p:nvPr>
        </p:nvSpPr>
        <p:spPr>
          <a:xfrm>
            <a:off x="457200" y="152400"/>
            <a:ext cx="8229600" cy="1219199"/>
          </a:xfrm>
          <a:prstGeom prst="rect">
            <a:avLst/>
          </a:prstGeom>
          <a:noFill/>
          <a:ln>
            <a:noFill/>
          </a:ln>
        </p:spPr>
        <p:txBody>
          <a:bodyPr anchorCtr="0" anchor="b" bIns="91425" lIns="91425" rIns="91425" tIns="91425"/>
          <a:lstStyle>
            <a:lvl1pPr lvl="0" rtl="0" algn="l">
              <a:spcBef>
                <a:spcPts val="0"/>
              </a:spcBef>
              <a:buClr>
                <a:srgbClr val="F9F9F9"/>
              </a:buClr>
              <a:buFont typeface="Merriweather"/>
              <a:buNone/>
              <a:defRPr b="0" sz="4200">
                <a:solidFill>
                  <a:srgbClr val="F9F9F9"/>
                </a:solidFill>
                <a:latin typeface="Merriweather"/>
                <a:ea typeface="Merriweather"/>
                <a:cs typeface="Merriweather"/>
                <a:sym typeface="Merriweather"/>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2" name="Shape 42"/>
          <p:cNvSpPr txBox="1"/>
          <p:nvPr>
            <p:ph idx="1" type="body"/>
          </p:nvPr>
        </p:nvSpPr>
        <p:spPr>
          <a:xfrm>
            <a:off x="457200" y="1524000"/>
            <a:ext cx="4059936" cy="4572000"/>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
        <p:nvSpPr>
          <p:cNvPr id="43" name="Shape 43"/>
          <p:cNvSpPr txBox="1"/>
          <p:nvPr>
            <p:ph idx="2" type="body"/>
          </p:nvPr>
        </p:nvSpPr>
        <p:spPr>
          <a:xfrm>
            <a:off x="4648200" y="1524000"/>
            <a:ext cx="4059936" cy="4572000"/>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4" name="Shape 44"/>
        <p:cNvGrpSpPr/>
        <p:nvPr/>
      </p:nvGrpSpPr>
      <p:grpSpPr>
        <a:xfrm>
          <a:off x="0" y="0"/>
          <a:ext cx="0" cy="0"/>
          <a:chOff x="0" y="0"/>
          <a:chExt cx="0" cy="0"/>
        </a:xfrm>
      </p:grpSpPr>
      <p:sp>
        <p:nvSpPr>
          <p:cNvPr id="45" name="Shape 45"/>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46" name="Shape 46"/>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47" name="Shape 47"/>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48" name="Shape 48"/>
          <p:cNvSpPr txBox="1"/>
          <p:nvPr>
            <p:ph idx="1" type="body"/>
          </p:nvPr>
        </p:nvSpPr>
        <p:spPr>
          <a:xfrm>
            <a:off x="457200" y="1399592"/>
            <a:ext cx="4040187" cy="762000"/>
          </a:xfrm>
          <a:prstGeom prst="rect">
            <a:avLst/>
          </a:prstGeom>
          <a:noFill/>
          <a:ln>
            <a:noFill/>
          </a:ln>
        </p:spPr>
        <p:txBody>
          <a:bodyPr anchorCtr="0" anchor="b" bIns="91425" lIns="91425" rIns="91425" tIns="91425"/>
          <a:lstStyle>
            <a:lvl1pPr indent="0" lvl="0" marL="0" rtl="0" algn="l">
              <a:spcBef>
                <a:spcPts val="0"/>
              </a:spcBef>
              <a:buClr>
                <a:schemeClr val="lt2"/>
              </a:buClr>
              <a:buFont typeface="Merriweather"/>
              <a:buNone/>
              <a:defRPr b="1" sz="2600">
                <a:solidFill>
                  <a:schemeClr val="lt2"/>
                </a:solidFill>
                <a:latin typeface="Merriweather"/>
                <a:ea typeface="Merriweather"/>
                <a:cs typeface="Merriweather"/>
                <a:sym typeface="Merriweather"/>
              </a:defRPr>
            </a:lvl1pPr>
            <a:lvl2pPr lvl="1" rtl="0">
              <a:spcBef>
                <a:spcPts val="0"/>
              </a:spcBef>
              <a:buFont typeface="Merriweather"/>
              <a:buNone/>
              <a:defRPr b="1" sz="2000">
                <a:solidFill>
                  <a:schemeClr val="lt1"/>
                </a:solidFill>
                <a:latin typeface="Merriweather"/>
                <a:ea typeface="Merriweather"/>
                <a:cs typeface="Merriweather"/>
                <a:sym typeface="Merriweather"/>
              </a:defRPr>
            </a:lvl2pPr>
            <a:lvl3pPr lvl="2" rtl="0">
              <a:spcBef>
                <a:spcPts val="0"/>
              </a:spcBef>
              <a:buFont typeface="Merriweather"/>
              <a:buNone/>
              <a:defRPr b="1" sz="1800">
                <a:solidFill>
                  <a:schemeClr val="lt1"/>
                </a:solidFill>
                <a:latin typeface="Merriweather"/>
                <a:ea typeface="Merriweather"/>
                <a:cs typeface="Merriweather"/>
                <a:sym typeface="Merriweather"/>
              </a:defRPr>
            </a:lvl3pPr>
            <a:lvl4pPr lvl="3" rtl="0">
              <a:spcBef>
                <a:spcPts val="0"/>
              </a:spcBef>
              <a:buFont typeface="Merriweather"/>
              <a:buNone/>
              <a:defRPr b="1" sz="1600">
                <a:solidFill>
                  <a:schemeClr val="lt1"/>
                </a:solidFill>
                <a:latin typeface="Merriweather"/>
                <a:ea typeface="Merriweather"/>
                <a:cs typeface="Merriweather"/>
                <a:sym typeface="Merriweather"/>
              </a:defRPr>
            </a:lvl4pPr>
            <a:lvl5pPr lvl="4" rtl="0">
              <a:spcBef>
                <a:spcPts val="0"/>
              </a:spcBef>
              <a:buFont typeface="Merriweather"/>
              <a:buNone/>
              <a:defRPr b="1" sz="1600">
                <a:solidFill>
                  <a:schemeClr val="lt1"/>
                </a:solidFill>
                <a:latin typeface="Merriweather"/>
                <a:ea typeface="Merriweather"/>
                <a:cs typeface="Merriweather"/>
                <a:sym typeface="Merriweather"/>
              </a:defRPr>
            </a:lvl5pPr>
            <a:lvl6pPr lvl="5" rtl="0">
              <a:spcBef>
                <a:spcPts val="0"/>
              </a:spcBef>
              <a:defRPr sz="1700">
                <a:solidFill>
                  <a:schemeClr val="lt1"/>
                </a:solidFill>
                <a:latin typeface="Merriweather"/>
                <a:ea typeface="Merriweather"/>
                <a:cs typeface="Merriweather"/>
                <a:sym typeface="Merriweather"/>
              </a:defRPr>
            </a:lvl6pPr>
            <a:lvl7pPr lvl="6" rtl="0">
              <a:spcBef>
                <a:spcPts val="0"/>
              </a:spcBef>
              <a:defRPr sz="1600">
                <a:solidFill>
                  <a:schemeClr val="lt1"/>
                </a:solidFill>
                <a:latin typeface="Merriweather"/>
                <a:ea typeface="Merriweather"/>
                <a:cs typeface="Merriweather"/>
                <a:sym typeface="Merriweather"/>
              </a:defRPr>
            </a:lvl7pPr>
            <a:lvl8pPr lvl="7" rtl="0">
              <a:spcBef>
                <a:spcPts val="0"/>
              </a:spcBef>
              <a:defRPr sz="1500">
                <a:solidFill>
                  <a:schemeClr val="lt1"/>
                </a:solidFill>
                <a:latin typeface="Merriweather"/>
                <a:ea typeface="Merriweather"/>
                <a:cs typeface="Merriweather"/>
                <a:sym typeface="Merriweather"/>
              </a:defRPr>
            </a:lvl8pPr>
            <a:lvl9pPr lvl="8" rtl="0">
              <a:spcBef>
                <a:spcPts val="0"/>
              </a:spcBef>
              <a:defRPr sz="1500">
                <a:solidFill>
                  <a:schemeClr val="lt1"/>
                </a:solidFill>
                <a:latin typeface="Merriweather"/>
                <a:ea typeface="Merriweather"/>
                <a:cs typeface="Merriweather"/>
                <a:sym typeface="Merriweather"/>
              </a:defRPr>
            </a:lvl9pPr>
          </a:lstStyle>
          <a:p/>
        </p:txBody>
      </p:sp>
      <p:sp>
        <p:nvSpPr>
          <p:cNvPr id="49" name="Shape 49"/>
          <p:cNvSpPr txBox="1"/>
          <p:nvPr>
            <p:ph idx="2" type="body"/>
          </p:nvPr>
        </p:nvSpPr>
        <p:spPr>
          <a:xfrm>
            <a:off x="457200" y="2201896"/>
            <a:ext cx="4038599" cy="3913631"/>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
        <p:nvSpPr>
          <p:cNvPr id="50" name="Shape 50"/>
          <p:cNvSpPr txBox="1"/>
          <p:nvPr>
            <p:ph idx="3" type="body"/>
          </p:nvPr>
        </p:nvSpPr>
        <p:spPr>
          <a:xfrm>
            <a:off x="4649787" y="2201896"/>
            <a:ext cx="4038599" cy="3913631"/>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
        <p:nvSpPr>
          <p:cNvPr id="51" name="Shape 51"/>
          <p:cNvSpPr txBox="1"/>
          <p:nvPr>
            <p:ph type="title"/>
          </p:nvPr>
        </p:nvSpPr>
        <p:spPr>
          <a:xfrm>
            <a:off x="457200" y="15544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2" name="Shape 52"/>
          <p:cNvSpPr txBox="1"/>
          <p:nvPr>
            <p:ph idx="4" type="body"/>
          </p:nvPr>
        </p:nvSpPr>
        <p:spPr>
          <a:xfrm>
            <a:off x="4648200" y="1399592"/>
            <a:ext cx="4040187" cy="762000"/>
          </a:xfrm>
          <a:prstGeom prst="rect">
            <a:avLst/>
          </a:prstGeom>
          <a:noFill/>
          <a:ln>
            <a:noFill/>
          </a:ln>
        </p:spPr>
        <p:txBody>
          <a:bodyPr anchorCtr="0" anchor="b" bIns="91425" lIns="91425" rIns="91425" tIns="91425"/>
          <a:lstStyle>
            <a:lvl1pPr indent="0" lvl="0" marL="0" rtl="0" algn="l">
              <a:spcBef>
                <a:spcPts val="0"/>
              </a:spcBef>
              <a:buClr>
                <a:schemeClr val="lt2"/>
              </a:buClr>
              <a:buFont typeface="Merriweather"/>
              <a:buNone/>
              <a:defRPr b="1" sz="2600">
                <a:solidFill>
                  <a:schemeClr val="lt2"/>
                </a:solidFill>
                <a:latin typeface="Merriweather"/>
                <a:ea typeface="Merriweather"/>
                <a:cs typeface="Merriweather"/>
                <a:sym typeface="Merriweather"/>
              </a:defRPr>
            </a:lvl1pPr>
            <a:lvl2pPr lvl="1" rtl="0">
              <a:spcBef>
                <a:spcPts val="0"/>
              </a:spcBef>
              <a:buFont typeface="Merriweather"/>
              <a:buNone/>
              <a:defRPr b="1" sz="2000">
                <a:solidFill>
                  <a:schemeClr val="lt1"/>
                </a:solidFill>
                <a:latin typeface="Merriweather"/>
                <a:ea typeface="Merriweather"/>
                <a:cs typeface="Merriweather"/>
                <a:sym typeface="Merriweather"/>
              </a:defRPr>
            </a:lvl2pPr>
            <a:lvl3pPr lvl="2" rtl="0">
              <a:spcBef>
                <a:spcPts val="0"/>
              </a:spcBef>
              <a:buFont typeface="Merriweather"/>
              <a:buNone/>
              <a:defRPr b="1" sz="1800">
                <a:solidFill>
                  <a:schemeClr val="lt1"/>
                </a:solidFill>
                <a:latin typeface="Merriweather"/>
                <a:ea typeface="Merriweather"/>
                <a:cs typeface="Merriweather"/>
                <a:sym typeface="Merriweather"/>
              </a:defRPr>
            </a:lvl3pPr>
            <a:lvl4pPr lvl="3" rtl="0">
              <a:spcBef>
                <a:spcPts val="0"/>
              </a:spcBef>
              <a:buFont typeface="Merriweather"/>
              <a:buNone/>
              <a:defRPr b="1" sz="1600">
                <a:solidFill>
                  <a:schemeClr val="lt1"/>
                </a:solidFill>
                <a:latin typeface="Merriweather"/>
                <a:ea typeface="Merriweather"/>
                <a:cs typeface="Merriweather"/>
                <a:sym typeface="Merriweather"/>
              </a:defRPr>
            </a:lvl4pPr>
            <a:lvl5pPr lvl="4" rtl="0">
              <a:spcBef>
                <a:spcPts val="0"/>
              </a:spcBef>
              <a:buFont typeface="Merriweather"/>
              <a:buNone/>
              <a:defRPr b="1" sz="1600">
                <a:solidFill>
                  <a:schemeClr val="lt1"/>
                </a:solidFill>
                <a:latin typeface="Merriweather"/>
                <a:ea typeface="Merriweather"/>
                <a:cs typeface="Merriweather"/>
                <a:sym typeface="Merriweather"/>
              </a:defRPr>
            </a:lvl5pPr>
            <a:lvl6pPr lvl="5" rtl="0">
              <a:spcBef>
                <a:spcPts val="0"/>
              </a:spcBef>
              <a:defRPr sz="1700">
                <a:solidFill>
                  <a:schemeClr val="lt1"/>
                </a:solidFill>
                <a:latin typeface="Merriweather"/>
                <a:ea typeface="Merriweather"/>
                <a:cs typeface="Merriweather"/>
                <a:sym typeface="Merriweather"/>
              </a:defRPr>
            </a:lvl6pPr>
            <a:lvl7pPr lvl="6" rtl="0">
              <a:spcBef>
                <a:spcPts val="0"/>
              </a:spcBef>
              <a:defRPr sz="1600">
                <a:solidFill>
                  <a:schemeClr val="lt1"/>
                </a:solidFill>
                <a:latin typeface="Merriweather"/>
                <a:ea typeface="Merriweather"/>
                <a:cs typeface="Merriweather"/>
                <a:sym typeface="Merriweather"/>
              </a:defRPr>
            </a:lvl7pPr>
            <a:lvl8pPr lvl="7" rtl="0">
              <a:spcBef>
                <a:spcPts val="0"/>
              </a:spcBef>
              <a:defRPr sz="1500">
                <a:solidFill>
                  <a:schemeClr val="lt1"/>
                </a:solidFill>
                <a:latin typeface="Merriweather"/>
                <a:ea typeface="Merriweather"/>
                <a:cs typeface="Merriweather"/>
                <a:sym typeface="Merriweather"/>
              </a:defRPr>
            </a:lvl8pPr>
            <a:lvl9pPr lvl="8" rtl="0">
              <a:spcBef>
                <a:spcPts val="0"/>
              </a:spcBef>
              <a:defRPr sz="1500">
                <a:solidFill>
                  <a:schemeClr val="lt1"/>
                </a:solidFill>
                <a:latin typeface="Merriweather"/>
                <a:ea typeface="Merriweather"/>
                <a:cs typeface="Merriweather"/>
                <a:sym typeface="Merriweather"/>
              </a:defRPr>
            </a:lvl9pPr>
          </a:lstStyle>
          <a:p/>
        </p:txBody>
      </p:sp>
      <p:cxnSp>
        <p:nvCxnSpPr>
          <p:cNvPr id="53" name="Shape 53"/>
          <p:cNvCxnSpPr/>
          <p:nvPr/>
        </p:nvCxnSpPr>
        <p:spPr>
          <a:xfrm>
            <a:off x="562945" y="2180218"/>
            <a:ext cx="3749040" cy="1587"/>
          </a:xfrm>
          <a:prstGeom prst="straightConnector1">
            <a:avLst/>
          </a:prstGeom>
          <a:noFill/>
          <a:ln cap="flat" cmpd="sng" w="12700">
            <a:solidFill>
              <a:srgbClr val="E8E8E7"/>
            </a:solidFill>
            <a:prstDash val="solid"/>
            <a:round/>
            <a:headEnd len="med" w="med" type="none"/>
            <a:tailEnd len="med" w="med" type="none"/>
          </a:ln>
        </p:spPr>
      </p:cxnSp>
      <p:cxnSp>
        <p:nvCxnSpPr>
          <p:cNvPr id="54" name="Shape 54"/>
          <p:cNvCxnSpPr/>
          <p:nvPr/>
        </p:nvCxnSpPr>
        <p:spPr>
          <a:xfrm>
            <a:off x="4754880" y="2180218"/>
            <a:ext cx="3749040" cy="1587"/>
          </a:xfrm>
          <a:prstGeom prst="straightConnector1">
            <a:avLst/>
          </a:prstGeom>
          <a:noFill/>
          <a:ln cap="flat" cmpd="sng" w="12700">
            <a:solidFill>
              <a:srgbClr val="E8E8E7"/>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5" name="Shape 55"/>
        <p:cNvGrpSpPr/>
        <p:nvPr/>
      </p:nvGrpSpPr>
      <p:grpSpPr>
        <a:xfrm>
          <a:off x="0" y="0"/>
          <a:ext cx="0" cy="0"/>
          <a:chOff x="0" y="0"/>
          <a:chExt cx="0" cy="0"/>
        </a:xfrm>
      </p:grpSpPr>
      <p:sp>
        <p:nvSpPr>
          <p:cNvPr id="56" name="Shape 56"/>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57" name="Shape 57"/>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58" name="Shape 58"/>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59" name="Shape 59"/>
          <p:cNvSpPr txBox="1"/>
          <p:nvPr>
            <p:ph type="title"/>
          </p:nvPr>
        </p:nvSpPr>
        <p:spPr>
          <a:xfrm>
            <a:off x="457200" y="152400"/>
            <a:ext cx="8229600" cy="1219199"/>
          </a:xfrm>
          <a:prstGeom prst="rect">
            <a:avLst/>
          </a:prstGeom>
          <a:noFill/>
          <a:ln>
            <a:noFill/>
          </a:ln>
        </p:spPr>
        <p:txBody>
          <a:bodyPr anchorCtr="0" anchor="b" bIns="91425" lIns="91425" rIns="91425" tIns="91425"/>
          <a:lstStyle>
            <a:lvl1pPr lvl="0" rtl="0" algn="l">
              <a:spcBef>
                <a:spcPts val="0"/>
              </a:spcBef>
              <a:buClr>
                <a:srgbClr val="F9F9F9"/>
              </a:buClr>
              <a:buFont typeface="Merriweather"/>
              <a:buNone/>
              <a:defRPr b="0" sz="4200">
                <a:solidFill>
                  <a:srgbClr val="F9F9F9"/>
                </a:solidFill>
                <a:latin typeface="Merriweather"/>
                <a:ea typeface="Merriweather"/>
                <a:cs typeface="Merriweather"/>
                <a:sym typeface="Merriweather"/>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0" name="Shape 60"/>
        <p:cNvGrpSpPr/>
        <p:nvPr/>
      </p:nvGrpSpPr>
      <p:grpSpPr>
        <a:xfrm>
          <a:off x="0" y="0"/>
          <a:ext cx="0" cy="0"/>
          <a:chOff x="0" y="0"/>
          <a:chExt cx="0" cy="0"/>
        </a:xfrm>
      </p:grpSpPr>
      <p:sp>
        <p:nvSpPr>
          <p:cNvPr id="61" name="Shape 61"/>
          <p:cNvSpPr txBox="1"/>
          <p:nvPr>
            <p:ph idx="1" type="body"/>
          </p:nvPr>
        </p:nvSpPr>
        <p:spPr>
          <a:xfrm>
            <a:off x="457200" y="457200"/>
            <a:ext cx="6248399" cy="5714999"/>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
        <p:nvSpPr>
          <p:cNvPr id="62" name="Shape 62"/>
          <p:cNvSpPr txBox="1"/>
          <p:nvPr>
            <p:ph idx="2" type="body"/>
          </p:nvPr>
        </p:nvSpPr>
        <p:spPr>
          <a:xfrm>
            <a:off x="6781800" y="1600200"/>
            <a:ext cx="1984247" cy="3733800"/>
          </a:xfrm>
          <a:prstGeom prst="rect">
            <a:avLst/>
          </a:prstGeom>
          <a:noFill/>
          <a:ln>
            <a:noFill/>
          </a:ln>
        </p:spPr>
        <p:txBody>
          <a:bodyPr anchorCtr="0" anchor="t" bIns="91425" lIns="91425" rIns="91425" tIns="91425"/>
          <a:lstStyle>
            <a:lvl1pPr indent="0" lvl="0" marL="0" rtl="0">
              <a:lnSpc>
                <a:spcPct val="125000"/>
              </a:lnSpc>
              <a:spcBef>
                <a:spcPts val="0"/>
              </a:spcBef>
              <a:spcAft>
                <a:spcPts val="1000"/>
              </a:spcAft>
              <a:buClr>
                <a:schemeClr val="lt2"/>
              </a:buClr>
              <a:buFont typeface="Merriweather"/>
              <a:buNone/>
              <a:defRPr sz="1600">
                <a:solidFill>
                  <a:schemeClr val="lt2"/>
                </a:solidFill>
              </a:defRPr>
            </a:lvl1pPr>
            <a:lvl2pPr lvl="1" rtl="0">
              <a:spcBef>
                <a:spcPts val="0"/>
              </a:spcBef>
              <a:buFont typeface="Merriweather"/>
              <a:buNone/>
              <a:defRPr sz="1200"/>
            </a:lvl2pPr>
            <a:lvl3pPr lvl="2" rtl="0">
              <a:spcBef>
                <a:spcPts val="0"/>
              </a:spcBef>
              <a:buFont typeface="Merriweather"/>
              <a:buNone/>
              <a:defRPr sz="1000"/>
            </a:lvl3pPr>
            <a:lvl4pPr lvl="3" rtl="0">
              <a:spcBef>
                <a:spcPts val="0"/>
              </a:spcBef>
              <a:buFont typeface="Merriweather"/>
              <a:buNone/>
              <a:defRPr sz="900"/>
            </a:lvl4pPr>
            <a:lvl5pPr lvl="4" rtl="0">
              <a:spcBef>
                <a:spcPts val="0"/>
              </a:spcBef>
              <a:buFont typeface="Merriweather"/>
              <a:buNone/>
              <a:defRPr sz="900"/>
            </a:lvl5pPr>
            <a:lvl6pPr lvl="5" rtl="0">
              <a:spcBef>
                <a:spcPts val="0"/>
              </a:spcBef>
              <a:defRPr sz="1700">
                <a:solidFill>
                  <a:schemeClr val="lt1"/>
                </a:solidFill>
                <a:latin typeface="Merriweather"/>
                <a:ea typeface="Merriweather"/>
                <a:cs typeface="Merriweather"/>
                <a:sym typeface="Merriweather"/>
              </a:defRPr>
            </a:lvl6pPr>
            <a:lvl7pPr lvl="6" rtl="0">
              <a:spcBef>
                <a:spcPts val="0"/>
              </a:spcBef>
              <a:defRPr sz="1600">
                <a:solidFill>
                  <a:schemeClr val="lt1"/>
                </a:solidFill>
                <a:latin typeface="Merriweather"/>
                <a:ea typeface="Merriweather"/>
                <a:cs typeface="Merriweather"/>
                <a:sym typeface="Merriweather"/>
              </a:defRPr>
            </a:lvl7pPr>
            <a:lvl8pPr lvl="7" rtl="0">
              <a:spcBef>
                <a:spcPts val="0"/>
              </a:spcBef>
              <a:defRPr sz="1500">
                <a:solidFill>
                  <a:schemeClr val="lt1"/>
                </a:solidFill>
                <a:latin typeface="Merriweather"/>
                <a:ea typeface="Merriweather"/>
                <a:cs typeface="Merriweather"/>
                <a:sym typeface="Merriweather"/>
              </a:defRPr>
            </a:lvl8pPr>
            <a:lvl9pPr lvl="8" rtl="0">
              <a:spcBef>
                <a:spcPts val="0"/>
              </a:spcBef>
              <a:defRPr sz="1500">
                <a:solidFill>
                  <a:schemeClr val="lt1"/>
                </a:solidFill>
                <a:latin typeface="Merriweather"/>
                <a:ea typeface="Merriweather"/>
                <a:cs typeface="Merriweather"/>
                <a:sym typeface="Merriweather"/>
              </a:defRPr>
            </a:lvl9pPr>
          </a:lstStyle>
          <a:p/>
        </p:txBody>
      </p:sp>
      <p:sp>
        <p:nvSpPr>
          <p:cNvPr id="63" name="Shape 63"/>
          <p:cNvSpPr txBox="1"/>
          <p:nvPr>
            <p:ph type="title"/>
          </p:nvPr>
        </p:nvSpPr>
        <p:spPr>
          <a:xfrm>
            <a:off x="6781800" y="457200"/>
            <a:ext cx="1981199" cy="1066799"/>
          </a:xfrm>
          <a:prstGeom prst="rect">
            <a:avLst/>
          </a:prstGeom>
          <a:noFill/>
          <a:ln>
            <a:noFill/>
          </a:ln>
        </p:spPr>
        <p:txBody>
          <a:bodyPr anchorCtr="0" anchor="b" bIns="91425" lIns="91425" rIns="91425" tIns="91425"/>
          <a:lstStyle>
            <a:lvl1pPr lvl="0" rtl="0" algn="l">
              <a:spcBef>
                <a:spcPts val="0"/>
              </a:spcBef>
              <a:buClr>
                <a:schemeClr val="lt2"/>
              </a:buClr>
              <a:buFont typeface="Merriweather"/>
              <a:buNone/>
              <a:defRPr b="1" sz="1800">
                <a:solidFill>
                  <a:schemeClr val="lt2"/>
                </a:solidFill>
                <a:latin typeface="Merriweather"/>
                <a:ea typeface="Merriweather"/>
                <a:cs typeface="Merriweather"/>
                <a:sym typeface="Merriweather"/>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4" name="Shape 64"/>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65" name="Shape 65"/>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66" name="Shape 66"/>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7" name="Shape 67"/>
        <p:cNvGrpSpPr/>
        <p:nvPr/>
      </p:nvGrpSpPr>
      <p:grpSpPr>
        <a:xfrm>
          <a:off x="0" y="0"/>
          <a:ext cx="0" cy="0"/>
          <a:chOff x="0" y="0"/>
          <a:chExt cx="0" cy="0"/>
        </a:xfrm>
      </p:grpSpPr>
      <p:sp>
        <p:nvSpPr>
          <p:cNvPr id="68" name="Shape 68"/>
          <p:cNvSpPr txBox="1"/>
          <p:nvPr>
            <p:ph type="title"/>
          </p:nvPr>
        </p:nvSpPr>
        <p:spPr>
          <a:xfrm>
            <a:off x="6629400" y="457200"/>
            <a:ext cx="2057400" cy="1066799"/>
          </a:xfrm>
          <a:prstGeom prst="rect">
            <a:avLst/>
          </a:prstGeom>
          <a:noFill/>
          <a:ln>
            <a:noFill/>
          </a:ln>
        </p:spPr>
        <p:txBody>
          <a:bodyPr anchorCtr="0" anchor="b" bIns="91425" lIns="91425" rIns="91425" tIns="91425"/>
          <a:lstStyle>
            <a:lvl1pPr lvl="0" rtl="0" algn="l">
              <a:spcBef>
                <a:spcPts val="0"/>
              </a:spcBef>
              <a:buClr>
                <a:schemeClr val="lt2"/>
              </a:buClr>
              <a:buFont typeface="Merriweather"/>
              <a:buNone/>
              <a:defRPr b="1" sz="1800">
                <a:solidFill>
                  <a:schemeClr val="lt2"/>
                </a:solidFill>
                <a:latin typeface="Merriweather"/>
                <a:ea typeface="Merriweather"/>
                <a:cs typeface="Merriweather"/>
                <a:sym typeface="Merriweather"/>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9" name="Shape 69"/>
          <p:cNvSpPr/>
          <p:nvPr>
            <p:ph idx="2" type="pic"/>
          </p:nvPr>
        </p:nvSpPr>
        <p:spPr>
          <a:xfrm>
            <a:off x="457200" y="457200"/>
            <a:ext cx="6019799" cy="5562600"/>
          </a:xfrm>
          <a:prstGeom prst="rect">
            <a:avLst/>
          </a:prstGeom>
          <a:solidFill>
            <a:srgbClr val="FFFDEB"/>
          </a:solidFill>
          <a:ln>
            <a:noFill/>
          </a:ln>
        </p:spPr>
      </p:sp>
      <p:sp>
        <p:nvSpPr>
          <p:cNvPr id="70" name="Shape 70"/>
          <p:cNvSpPr txBox="1"/>
          <p:nvPr>
            <p:ph idx="1" type="body"/>
          </p:nvPr>
        </p:nvSpPr>
        <p:spPr>
          <a:xfrm>
            <a:off x="6629400" y="1600200"/>
            <a:ext cx="2057400" cy="4419599"/>
          </a:xfrm>
          <a:prstGeom prst="rect">
            <a:avLst/>
          </a:prstGeom>
          <a:noFill/>
          <a:ln>
            <a:noFill/>
          </a:ln>
        </p:spPr>
        <p:txBody>
          <a:bodyPr anchorCtr="0" anchor="t" bIns="91425" lIns="91425" rIns="91425" tIns="91425"/>
          <a:lstStyle>
            <a:lvl1pPr indent="0" lvl="0" marL="0" rtl="0">
              <a:lnSpc>
                <a:spcPct val="125000"/>
              </a:lnSpc>
              <a:spcBef>
                <a:spcPts val="0"/>
              </a:spcBef>
              <a:spcAft>
                <a:spcPts val="1000"/>
              </a:spcAft>
              <a:buClr>
                <a:schemeClr val="lt2"/>
              </a:buClr>
              <a:buFont typeface="Merriweather"/>
              <a:buNone/>
              <a:defRPr b="0" sz="1600">
                <a:solidFill>
                  <a:schemeClr val="lt2"/>
                </a:solidFill>
              </a:defRPr>
            </a:lvl1pPr>
            <a:lvl2pPr lvl="1" rtl="0">
              <a:spcBef>
                <a:spcPts val="0"/>
              </a:spcBef>
              <a:defRPr sz="1200"/>
            </a:lvl2pPr>
            <a:lvl3pPr lvl="2" rtl="0">
              <a:spcBef>
                <a:spcPts val="0"/>
              </a:spcBef>
              <a:defRPr sz="1000"/>
            </a:lvl3pPr>
            <a:lvl4pPr lvl="3" rtl="0">
              <a:spcBef>
                <a:spcPts val="0"/>
              </a:spcBef>
              <a:defRPr sz="900"/>
            </a:lvl4pPr>
            <a:lvl5pPr lvl="4" rtl="0">
              <a:spcBef>
                <a:spcPts val="0"/>
              </a:spcBef>
              <a:defRPr sz="900"/>
            </a:lvl5pPr>
            <a:lvl6pPr lvl="5" rtl="0">
              <a:spcBef>
                <a:spcPts val="0"/>
              </a:spcBef>
              <a:defRPr sz="1700">
                <a:solidFill>
                  <a:schemeClr val="lt1"/>
                </a:solidFill>
                <a:latin typeface="Merriweather"/>
                <a:ea typeface="Merriweather"/>
                <a:cs typeface="Merriweather"/>
                <a:sym typeface="Merriweather"/>
              </a:defRPr>
            </a:lvl6pPr>
            <a:lvl7pPr lvl="6" rtl="0">
              <a:spcBef>
                <a:spcPts val="0"/>
              </a:spcBef>
              <a:defRPr sz="1600">
                <a:solidFill>
                  <a:schemeClr val="lt1"/>
                </a:solidFill>
                <a:latin typeface="Merriweather"/>
                <a:ea typeface="Merriweather"/>
                <a:cs typeface="Merriweather"/>
                <a:sym typeface="Merriweather"/>
              </a:defRPr>
            </a:lvl7pPr>
            <a:lvl8pPr lvl="7" rtl="0">
              <a:spcBef>
                <a:spcPts val="0"/>
              </a:spcBef>
              <a:defRPr sz="1500">
                <a:solidFill>
                  <a:schemeClr val="lt1"/>
                </a:solidFill>
                <a:latin typeface="Merriweather"/>
                <a:ea typeface="Merriweather"/>
                <a:cs typeface="Merriweather"/>
                <a:sym typeface="Merriweather"/>
              </a:defRPr>
            </a:lvl8pPr>
            <a:lvl9pPr lvl="8" rtl="0">
              <a:spcBef>
                <a:spcPts val="0"/>
              </a:spcBef>
              <a:defRPr sz="1500">
                <a:solidFill>
                  <a:schemeClr val="lt1"/>
                </a:solidFill>
                <a:latin typeface="Merriweather"/>
                <a:ea typeface="Merriweather"/>
                <a:cs typeface="Merriweather"/>
                <a:sym typeface="Merriweather"/>
              </a:defRPr>
            </a:lvl9pPr>
          </a:lstStyle>
          <a:p/>
        </p:txBody>
      </p:sp>
      <p:sp>
        <p:nvSpPr>
          <p:cNvPr id="71" name="Shape 71"/>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72" name="Shape 72"/>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73" name="Shape 73"/>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4" name="Shape 74"/>
        <p:cNvGrpSpPr/>
        <p:nvPr/>
      </p:nvGrpSpPr>
      <p:grpSpPr>
        <a:xfrm>
          <a:off x="0" y="0"/>
          <a:ext cx="0" cy="0"/>
          <a:chOff x="0" y="0"/>
          <a:chExt cx="0" cy="0"/>
        </a:xfrm>
      </p:grpSpPr>
      <p:sp>
        <p:nvSpPr>
          <p:cNvPr id="75" name="Shape 75"/>
          <p:cNvSpPr txBox="1"/>
          <p:nvPr>
            <p:ph type="title"/>
          </p:nvPr>
        </p:nvSpPr>
        <p:spPr>
          <a:xfrm>
            <a:off x="457200" y="152400"/>
            <a:ext cx="8229600" cy="1219199"/>
          </a:xfrm>
          <a:prstGeom prst="rect">
            <a:avLst/>
          </a:prstGeom>
          <a:noFill/>
          <a:ln>
            <a:noFill/>
          </a:ln>
        </p:spPr>
        <p:txBody>
          <a:bodyPr anchorCtr="0" anchor="b" bIns="91425" lIns="91425" rIns="91425" tIns="91425"/>
          <a:lstStyle>
            <a:lvl1pPr lvl="0" rtl="0" algn="l">
              <a:spcBef>
                <a:spcPts val="0"/>
              </a:spcBef>
              <a:buClr>
                <a:srgbClr val="F9F9F9"/>
              </a:buClr>
              <a:buFont typeface="Merriweather"/>
              <a:buNone/>
              <a:defRPr b="0" sz="4200">
                <a:solidFill>
                  <a:srgbClr val="F9F9F9"/>
                </a:solidFill>
                <a:latin typeface="Merriweather"/>
                <a:ea typeface="Merriweather"/>
                <a:cs typeface="Merriweather"/>
                <a:sym typeface="Merriweather"/>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 type="body"/>
          </p:nvPr>
        </p:nvSpPr>
        <p:spPr>
          <a:xfrm rot="5400000">
            <a:off x="2232818" y="-327818"/>
            <a:ext cx="4678362" cy="8229600"/>
          </a:xfrm>
          <a:prstGeom prst="rect">
            <a:avLst/>
          </a:prstGeom>
          <a:noFill/>
          <a:ln>
            <a:noFill/>
          </a:ln>
        </p:spPr>
        <p:txBody>
          <a:bodyPr anchorCtr="0" anchor="t" bIns="91425" lIns="91425" rIns="91425" tIns="91425"/>
          <a:lstStyle>
            <a:lvl1pPr indent="-133985" lvl="0" marL="274320" rtl="0" algn="l">
              <a:spcBef>
                <a:spcPts val="600"/>
              </a:spcBef>
              <a:buClr>
                <a:schemeClr val="accent2"/>
              </a:buClr>
              <a:buFont typeface="Noto Symbol"/>
              <a:buChar char="●"/>
              <a:defRPr sz="2600">
                <a:solidFill>
                  <a:schemeClr val="lt1"/>
                </a:solidFill>
                <a:latin typeface="Merriweather"/>
                <a:ea typeface="Merriweather"/>
                <a:cs typeface="Merriweather"/>
                <a:sym typeface="Merriweather"/>
              </a:defRPr>
            </a:lvl1pPr>
            <a:lvl2pPr indent="-154940" lvl="1" marL="640080" rtl="0" algn="l">
              <a:spcBef>
                <a:spcPts val="300"/>
              </a:spcBef>
              <a:buClr>
                <a:srgbClr val="D58F3E"/>
              </a:buClr>
              <a:buFont typeface="Noto Symbol"/>
              <a:buChar char="●"/>
              <a:defRPr sz="2400">
                <a:solidFill>
                  <a:schemeClr val="lt2"/>
                </a:solidFill>
                <a:latin typeface="Merriweather"/>
                <a:ea typeface="Merriweather"/>
                <a:cs typeface="Merriweather"/>
                <a:sym typeface="Merriweather"/>
              </a:defRPr>
            </a:lvl2pPr>
            <a:lvl3pPr indent="-117792" lvl="2" marL="1005839" rtl="0" algn="l">
              <a:spcBef>
                <a:spcPts val="300"/>
              </a:spcBef>
              <a:buClr>
                <a:srgbClr val="B17733"/>
              </a:buClr>
              <a:buFont typeface="Noto Symbol"/>
              <a:buChar char="●"/>
              <a:defRPr sz="2100">
                <a:solidFill>
                  <a:schemeClr val="lt1"/>
                </a:solidFill>
                <a:latin typeface="Merriweather"/>
                <a:ea typeface="Merriweather"/>
                <a:cs typeface="Merriweather"/>
                <a:sym typeface="Merriweather"/>
              </a:defRPr>
            </a:lvl3pPr>
            <a:lvl4pPr indent="-136207" lvl="3" marL="1280160" rtl="0" algn="l">
              <a:spcBef>
                <a:spcPts val="300"/>
              </a:spcBef>
              <a:buClr>
                <a:srgbClr val="D58F3E"/>
              </a:buClr>
              <a:buFont typeface="Noto Symbol"/>
              <a:buChar char="●"/>
              <a:defRPr sz="1900">
                <a:solidFill>
                  <a:schemeClr val="lt1"/>
                </a:solidFill>
                <a:latin typeface="Merriweather"/>
                <a:ea typeface="Merriweather"/>
                <a:cs typeface="Merriweather"/>
                <a:sym typeface="Merriweather"/>
              </a:defRPr>
            </a:lvl4pPr>
            <a:lvl5pPr indent="-147319" lvl="4" marL="1554480"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5pPr>
            <a:lvl6pPr indent="-136842" lvl="5" marL="1828800" rtl="0" algn="l">
              <a:spcBef>
                <a:spcPts val="340"/>
              </a:spcBef>
              <a:buClr>
                <a:srgbClr val="D58F3E"/>
              </a:buClr>
              <a:buFont typeface="Noto Symbol"/>
              <a:buChar char="☞"/>
              <a:defRPr sz="1700">
                <a:solidFill>
                  <a:schemeClr val="lt1"/>
                </a:solidFill>
                <a:latin typeface="Merriweather"/>
                <a:ea typeface="Merriweather"/>
                <a:cs typeface="Merriweather"/>
                <a:sym typeface="Merriweather"/>
              </a:defRPr>
            </a:lvl6pPr>
            <a:lvl7pPr indent="-96519" lvl="6" marL="2011679" rtl="0" algn="l">
              <a:spcBef>
                <a:spcPts val="340"/>
              </a:spcBef>
              <a:buClr>
                <a:srgbClr val="D58F3E"/>
              </a:buClr>
              <a:buFont typeface="Noto Symbol"/>
              <a:buChar char="☞"/>
              <a:defRPr sz="1600">
                <a:solidFill>
                  <a:schemeClr val="lt1"/>
                </a:solidFill>
                <a:latin typeface="Merriweather"/>
                <a:ea typeface="Merriweather"/>
                <a:cs typeface="Merriweather"/>
                <a:sym typeface="Merriweather"/>
              </a:defRPr>
            </a:lvl7pPr>
            <a:lvl8pPr indent="-109537" lvl="7" marL="228600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8pPr>
            <a:lvl9pPr indent="-104457" lvl="8" marL="2560320" rtl="0" algn="l">
              <a:spcBef>
                <a:spcPts val="340"/>
              </a:spcBef>
              <a:buClr>
                <a:srgbClr val="D58F3E"/>
              </a:buClr>
              <a:buFont typeface="Noto Symbol"/>
              <a:buChar char="☞"/>
              <a:defRPr sz="1500">
                <a:solidFill>
                  <a:schemeClr val="lt1"/>
                </a:solidFill>
                <a:latin typeface="Merriweather"/>
                <a:ea typeface="Merriweather"/>
                <a:cs typeface="Merriweather"/>
                <a:sym typeface="Merriweather"/>
              </a:defRPr>
            </a:lvl9pPr>
          </a:lstStyle>
          <a:p/>
        </p:txBody>
      </p:sp>
      <p:sp>
        <p:nvSpPr>
          <p:cNvPr id="77" name="Shape 77"/>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78" name="Shape 78"/>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79" name="Shape 79"/>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Tree>
  </p:cSld>
  <p:clrMapOvr>
    <a:masterClrMapping/>
  </p:clrMapOvr>
</p:sldLayout>
</file>

<file path=ppt/slideMasters/_rels/slideMaster.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theme" Target="../theme/theme1.xml"/><Relationship Id="rId12" Type="http://schemas.openxmlformats.org/officeDocument/2006/relationships/slideLayout" Target="../slideLayouts/slideLayout10.xml"/><Relationship Id="rId1" Type="http://schemas.openxmlformats.org/officeDocument/2006/relationships/image" Target="../media/image00.png"/><Relationship Id="rId2" Type="http://schemas.openxmlformats.org/officeDocument/2006/relationships/slideLayout" Target="../slideLayouts/slideLayout.xml"/><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Shape 6"/>
          <p:cNvSpPr txBox="1"/>
          <p:nvPr>
            <p:ph idx="1" type="body"/>
          </p:nvPr>
        </p:nvSpPr>
        <p:spPr>
          <a:xfrm>
            <a:off x="457200" y="1447800"/>
            <a:ext cx="8229600" cy="4678362"/>
          </a:xfrm>
          <a:prstGeom prst="rect">
            <a:avLst/>
          </a:prstGeom>
          <a:noFill/>
          <a:ln>
            <a:noFill/>
          </a:ln>
        </p:spPr>
        <p:txBody>
          <a:bodyPr anchorCtr="0" anchor="t" bIns="91425" lIns="91425" rIns="91425" tIns="91425"/>
          <a:lstStyle>
            <a:lvl1pPr indent="-133985" lvl="0" marL="274320" marR="0" rtl="0" algn="l">
              <a:spcBef>
                <a:spcPts val="600"/>
              </a:spcBef>
              <a:buClr>
                <a:schemeClr val="accent2"/>
              </a:buClr>
              <a:buFont typeface="Noto Symbol"/>
              <a:buChar char="●"/>
              <a:defRPr b="0" i="0" sz="2600" u="none" cap="none" strike="noStrike">
                <a:solidFill>
                  <a:schemeClr val="lt1"/>
                </a:solidFill>
                <a:latin typeface="Merriweather"/>
                <a:ea typeface="Merriweather"/>
                <a:cs typeface="Merriweather"/>
                <a:sym typeface="Merriweather"/>
              </a:defRPr>
            </a:lvl1pPr>
            <a:lvl2pPr indent="-154940" lvl="1" marL="640080" marR="0" rtl="0" algn="l">
              <a:spcBef>
                <a:spcPts val="300"/>
              </a:spcBef>
              <a:buClr>
                <a:srgbClr val="D58F3E"/>
              </a:buClr>
              <a:buFont typeface="Noto Symbol"/>
              <a:buChar char="●"/>
              <a:defRPr b="0" i="0" sz="2400" u="none" cap="none" strike="noStrike">
                <a:solidFill>
                  <a:schemeClr val="lt2"/>
                </a:solidFill>
                <a:latin typeface="Merriweather"/>
                <a:ea typeface="Merriweather"/>
                <a:cs typeface="Merriweather"/>
                <a:sym typeface="Merriweather"/>
              </a:defRPr>
            </a:lvl2pPr>
            <a:lvl3pPr indent="-117792" lvl="2" marL="1005839" marR="0" rtl="0" algn="l">
              <a:spcBef>
                <a:spcPts val="300"/>
              </a:spcBef>
              <a:buClr>
                <a:srgbClr val="B17733"/>
              </a:buClr>
              <a:buFont typeface="Noto Symbol"/>
              <a:buChar char="●"/>
              <a:defRPr b="0" i="0" sz="2100" u="none" cap="none" strike="noStrike">
                <a:solidFill>
                  <a:schemeClr val="lt1"/>
                </a:solidFill>
                <a:latin typeface="Merriweather"/>
                <a:ea typeface="Merriweather"/>
                <a:cs typeface="Merriweather"/>
                <a:sym typeface="Merriweather"/>
              </a:defRPr>
            </a:lvl3pPr>
            <a:lvl4pPr indent="-136207" lvl="3" marL="1280160" marR="0" rtl="0" algn="l">
              <a:spcBef>
                <a:spcPts val="300"/>
              </a:spcBef>
              <a:buClr>
                <a:srgbClr val="D58F3E"/>
              </a:buClr>
              <a:buFont typeface="Noto Symbol"/>
              <a:buChar char="●"/>
              <a:defRPr b="0" i="0" sz="1900" u="none" cap="none" strike="noStrike">
                <a:solidFill>
                  <a:schemeClr val="lt1"/>
                </a:solidFill>
                <a:latin typeface="Merriweather"/>
                <a:ea typeface="Merriweather"/>
                <a:cs typeface="Merriweather"/>
                <a:sym typeface="Merriweather"/>
              </a:defRPr>
            </a:lvl4pPr>
            <a:lvl5pPr indent="-147319" lvl="4" marL="1554480" marR="0" rtl="0" algn="l">
              <a:spcBef>
                <a:spcPts val="340"/>
              </a:spcBef>
              <a:buClr>
                <a:srgbClr val="D58F3E"/>
              </a:buClr>
              <a:buFont typeface="Noto Symbol"/>
              <a:buChar char="●"/>
              <a:defRPr b="0" i="0" sz="1600" u="none" cap="none" strike="noStrike">
                <a:solidFill>
                  <a:schemeClr val="lt1"/>
                </a:solidFill>
                <a:latin typeface="Merriweather"/>
                <a:ea typeface="Merriweather"/>
                <a:cs typeface="Merriweather"/>
                <a:sym typeface="Merriweather"/>
              </a:defRPr>
            </a:lvl5pPr>
            <a:lvl6pPr indent="-136842" lvl="5" marL="1828800" marR="0" rtl="0" algn="l">
              <a:spcBef>
                <a:spcPts val="340"/>
              </a:spcBef>
              <a:buClr>
                <a:srgbClr val="D58F3E"/>
              </a:buClr>
              <a:buFont typeface="Noto Symbol"/>
              <a:buChar char="☞"/>
              <a:defRPr b="0" i="0" sz="1700" u="none" cap="none" strike="noStrike">
                <a:solidFill>
                  <a:schemeClr val="lt1"/>
                </a:solidFill>
                <a:latin typeface="Merriweather"/>
                <a:ea typeface="Merriweather"/>
                <a:cs typeface="Merriweather"/>
                <a:sym typeface="Merriweather"/>
              </a:defRPr>
            </a:lvl6pPr>
            <a:lvl7pPr indent="-96519" lvl="6" marL="2011679" marR="0" rtl="0" algn="l">
              <a:spcBef>
                <a:spcPts val="340"/>
              </a:spcBef>
              <a:buClr>
                <a:srgbClr val="D58F3E"/>
              </a:buClr>
              <a:buFont typeface="Noto Symbol"/>
              <a:buChar char="☞"/>
              <a:defRPr b="0" i="0" sz="1600" u="none" cap="none" strike="noStrike">
                <a:solidFill>
                  <a:schemeClr val="lt1"/>
                </a:solidFill>
                <a:latin typeface="Merriweather"/>
                <a:ea typeface="Merriweather"/>
                <a:cs typeface="Merriweather"/>
                <a:sym typeface="Merriweather"/>
              </a:defRPr>
            </a:lvl7pPr>
            <a:lvl8pPr indent="-109537" lvl="7" marL="2286000" marR="0" rtl="0" algn="l">
              <a:spcBef>
                <a:spcPts val="340"/>
              </a:spcBef>
              <a:buClr>
                <a:srgbClr val="D58F3E"/>
              </a:buClr>
              <a:buFont typeface="Noto Symbol"/>
              <a:buChar char="☞"/>
              <a:defRPr b="0" i="0" sz="1500" u="none" cap="none" strike="noStrike">
                <a:solidFill>
                  <a:schemeClr val="lt1"/>
                </a:solidFill>
                <a:latin typeface="Merriweather"/>
                <a:ea typeface="Merriweather"/>
                <a:cs typeface="Merriweather"/>
                <a:sym typeface="Merriweather"/>
              </a:defRPr>
            </a:lvl8pPr>
            <a:lvl9pPr indent="-104457" lvl="8" marL="2560320" marR="0" rtl="0" algn="l">
              <a:spcBef>
                <a:spcPts val="340"/>
              </a:spcBef>
              <a:buClr>
                <a:srgbClr val="D58F3E"/>
              </a:buClr>
              <a:buFont typeface="Noto Symbol"/>
              <a:buChar char="☞"/>
              <a:defRPr b="0" i="0" sz="1500" u="none" cap="none" strike="noStrike">
                <a:solidFill>
                  <a:schemeClr val="lt1"/>
                </a:solidFill>
                <a:latin typeface="Merriweather"/>
                <a:ea typeface="Merriweather"/>
                <a:cs typeface="Merriweather"/>
                <a:sym typeface="Merriweather"/>
              </a:defRPr>
            </a:lvl9pPr>
          </a:lstStyle>
          <a:p/>
        </p:txBody>
      </p:sp>
      <p:sp>
        <p:nvSpPr>
          <p:cNvPr id="7" name="Shape 7"/>
          <p:cNvSpPr txBox="1"/>
          <p:nvPr>
            <p:ph idx="10" type="dt"/>
          </p:nvPr>
        </p:nvSpPr>
        <p:spPr>
          <a:xfrm>
            <a:off x="5791200" y="6203667"/>
            <a:ext cx="2590800" cy="384047"/>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8" name="Shape 8"/>
          <p:cNvSpPr txBox="1"/>
          <p:nvPr>
            <p:ph idx="11" type="ftr"/>
          </p:nvPr>
        </p:nvSpPr>
        <p:spPr>
          <a:xfrm>
            <a:off x="2133600" y="6203667"/>
            <a:ext cx="3581399" cy="384047"/>
          </a:xfrm>
          <a:prstGeom prst="rect">
            <a:avLst/>
          </a:prstGeom>
          <a:noFill/>
          <a:ln>
            <a:noFill/>
          </a:ln>
        </p:spPr>
        <p:txBody>
          <a:bodyPr anchorCtr="0" anchor="ctr" bIns="91425" lIns="91425" rIns="91425" tIns="91425"/>
          <a:lstStyle>
            <a:lvl1pPr indent="0" lvl="0" marL="0" marR="0" rtl="0" algn="r">
              <a:spcBef>
                <a:spcPts val="0"/>
              </a:spcBef>
              <a:defRPr b="0" i="0" sz="1200" u="none" cap="none" strike="noStrike">
                <a:solidFill>
                  <a:schemeClr val="lt2"/>
                </a:solidFill>
                <a:latin typeface="Merriweather"/>
                <a:ea typeface="Merriweather"/>
                <a:cs typeface="Merriweather"/>
                <a:sym typeface="Merriweather"/>
              </a:defRPr>
            </a:lvl1pPr>
            <a:lvl2pPr indent="0" lvl="1" marL="457200" marR="0" rtl="0" algn="l">
              <a:spcBef>
                <a:spcPts val="0"/>
              </a:spcBef>
              <a:defRPr b="0" i="0" sz="1800" u="none" cap="none" strike="noStrike">
                <a:solidFill>
                  <a:schemeClr val="lt1"/>
                </a:solidFill>
                <a:latin typeface="Merriweather"/>
                <a:ea typeface="Merriweather"/>
                <a:cs typeface="Merriweather"/>
                <a:sym typeface="Merriweather"/>
              </a:defRPr>
            </a:lvl2pPr>
            <a:lvl3pPr indent="0" lvl="2" marL="914400" marR="0" rtl="0" algn="l">
              <a:spcBef>
                <a:spcPts val="0"/>
              </a:spcBef>
              <a:defRPr b="0" i="0" sz="1800" u="none" cap="none" strike="noStrike">
                <a:solidFill>
                  <a:schemeClr val="lt1"/>
                </a:solidFill>
                <a:latin typeface="Merriweather"/>
                <a:ea typeface="Merriweather"/>
                <a:cs typeface="Merriweather"/>
                <a:sym typeface="Merriweather"/>
              </a:defRPr>
            </a:lvl3pPr>
            <a:lvl4pPr indent="0" lvl="3" marL="1371600" marR="0" rtl="0" algn="l">
              <a:spcBef>
                <a:spcPts val="0"/>
              </a:spcBef>
              <a:defRPr b="0" i="0" sz="1800" u="none" cap="none" strike="noStrike">
                <a:solidFill>
                  <a:schemeClr val="lt1"/>
                </a:solidFill>
                <a:latin typeface="Merriweather"/>
                <a:ea typeface="Merriweather"/>
                <a:cs typeface="Merriweather"/>
                <a:sym typeface="Merriweather"/>
              </a:defRPr>
            </a:lvl4pPr>
            <a:lvl5pPr indent="0" lvl="4" marL="1828800" marR="0" rtl="0" algn="l">
              <a:spcBef>
                <a:spcPts val="0"/>
              </a:spcBef>
              <a:defRPr b="0" i="0" sz="1800" u="none" cap="none" strike="noStrike">
                <a:solidFill>
                  <a:schemeClr val="lt1"/>
                </a:solidFill>
                <a:latin typeface="Merriweather"/>
                <a:ea typeface="Merriweather"/>
                <a:cs typeface="Merriweather"/>
                <a:sym typeface="Merriweather"/>
              </a:defRPr>
            </a:lvl5pPr>
            <a:lvl6pPr indent="0" lvl="5" marL="2286000" marR="0" rtl="0" algn="l">
              <a:spcBef>
                <a:spcPts val="0"/>
              </a:spcBef>
              <a:defRPr b="0" i="0" sz="1800" u="none" cap="none" strike="noStrike">
                <a:solidFill>
                  <a:schemeClr val="lt1"/>
                </a:solidFill>
                <a:latin typeface="Merriweather"/>
                <a:ea typeface="Merriweather"/>
                <a:cs typeface="Merriweather"/>
                <a:sym typeface="Merriweather"/>
              </a:defRPr>
            </a:lvl6pPr>
            <a:lvl7pPr indent="0" lvl="6" marL="2743200" marR="0" rtl="0" algn="l">
              <a:spcBef>
                <a:spcPts val="0"/>
              </a:spcBef>
              <a:defRPr b="0" i="0" sz="1800" u="none" cap="none" strike="noStrike">
                <a:solidFill>
                  <a:schemeClr val="lt1"/>
                </a:solidFill>
                <a:latin typeface="Merriweather"/>
                <a:ea typeface="Merriweather"/>
                <a:cs typeface="Merriweather"/>
                <a:sym typeface="Merriweather"/>
              </a:defRPr>
            </a:lvl7pPr>
            <a:lvl8pPr indent="0" lvl="7" marL="3200400" marR="0" rtl="0" algn="l">
              <a:spcBef>
                <a:spcPts val="0"/>
              </a:spcBef>
              <a:defRPr b="0" i="0" sz="1800" u="none" cap="none" strike="noStrike">
                <a:solidFill>
                  <a:schemeClr val="lt1"/>
                </a:solidFill>
                <a:latin typeface="Merriweather"/>
                <a:ea typeface="Merriweather"/>
                <a:cs typeface="Merriweather"/>
                <a:sym typeface="Merriweather"/>
              </a:defRPr>
            </a:lvl8pPr>
            <a:lvl9pPr indent="0" lvl="8" marL="3657600" marR="0" rtl="0" algn="l">
              <a:spcBef>
                <a:spcPts val="0"/>
              </a:spcBef>
              <a:defRPr b="0" i="0" sz="1800" u="none" cap="none" strike="noStrike">
                <a:solidFill>
                  <a:schemeClr val="lt1"/>
                </a:solidFill>
                <a:latin typeface="Merriweather"/>
                <a:ea typeface="Merriweather"/>
                <a:cs typeface="Merriweather"/>
                <a:sym typeface="Merriweather"/>
              </a:defRPr>
            </a:lvl9pPr>
          </a:lstStyle>
          <a:p/>
        </p:txBody>
      </p:sp>
      <p:sp>
        <p:nvSpPr>
          <p:cNvPr id="9" name="Shape 9"/>
          <p:cNvSpPr txBox="1"/>
          <p:nvPr>
            <p:ph idx="12" type="sldNum"/>
          </p:nvPr>
        </p:nvSpPr>
        <p:spPr>
          <a:xfrm>
            <a:off x="8410575" y="6181530"/>
            <a:ext cx="609599" cy="457200"/>
          </a:xfrm>
          <a:prstGeom prst="rect">
            <a:avLst/>
          </a:prstGeom>
          <a:noFill/>
          <a:ln>
            <a:noFill/>
          </a:ln>
        </p:spPr>
        <p:txBody>
          <a:bodyPr anchorCtr="0" anchor="ctr" bIns="0" lIns="0" rIns="0" tIns="0">
            <a:noAutofit/>
          </a:bodyPr>
          <a:lstStyle/>
          <a:p>
            <a:pPr indent="0" lvl="0" marL="0" marR="0" rtl="0" algn="ctr">
              <a:spcBef>
                <a:spcPts val="0"/>
              </a:spcBef>
              <a:buSzPct val="25000"/>
              <a:buNone/>
            </a:pPr>
            <a:fld id="{00000000-1234-1234-1234-123412341234}" type="slidenum">
              <a:rPr b="0" i="0" lang="en-US" sz="1600" u="none" cap="none" strike="noStrike">
                <a:solidFill>
                  <a:schemeClr val="lt2"/>
                </a:solidFill>
                <a:latin typeface="Merriweather"/>
                <a:ea typeface="Merriweather"/>
                <a:cs typeface="Merriweather"/>
                <a:sym typeface="Merriweather"/>
              </a:rPr>
              <a:t>‹#›</a:t>
            </a:fld>
          </a:p>
        </p:txBody>
      </p:sp>
      <p:sp>
        <p:nvSpPr>
          <p:cNvPr id="10" name="Shape 10"/>
          <p:cNvSpPr txBox="1"/>
          <p:nvPr>
            <p:ph type="title"/>
          </p:nvPr>
        </p:nvSpPr>
        <p:spPr>
          <a:xfrm>
            <a:off x="457200" y="152400"/>
            <a:ext cx="8229600" cy="1219199"/>
          </a:xfrm>
          <a:prstGeom prst="rect">
            <a:avLst/>
          </a:prstGeom>
          <a:noFill/>
          <a:ln>
            <a:noFill/>
          </a:ln>
        </p:spPr>
        <p:txBody>
          <a:bodyPr anchorCtr="0" anchor="b" bIns="91425" lIns="91425" rIns="91425" tIns="91425"/>
          <a:lstStyle>
            <a:lvl1pPr indent="0" lvl="0" marL="0" marR="0" rtl="0" algn="l">
              <a:spcBef>
                <a:spcPts val="0"/>
              </a:spcBef>
              <a:buClr>
                <a:srgbClr val="F9F9F9"/>
              </a:buClr>
              <a:buFont typeface="Merriweather"/>
              <a:buNone/>
              <a:defRPr b="0" i="0" sz="4200" u="none" cap="none" strike="noStrike">
                <a:solidFill>
                  <a:srgbClr val="F9F9F9"/>
                </a:solidFill>
                <a:latin typeface="Merriweather"/>
                <a:ea typeface="Merriweather"/>
                <a:cs typeface="Merriweather"/>
                <a:sym typeface="Merriweather"/>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ctrTitle"/>
          </p:nvPr>
        </p:nvSpPr>
        <p:spPr>
          <a:xfrm>
            <a:off x="457200" y="609600"/>
            <a:ext cx="8305799" cy="824131"/>
          </a:xfrm>
          <a:prstGeom prst="rect">
            <a:avLst/>
          </a:prstGeom>
          <a:noFill/>
          <a:ln>
            <a:noFill/>
          </a:ln>
        </p:spPr>
        <p:txBody>
          <a:bodyPr anchorCtr="0" anchor="b" bIns="45700" lIns="91425" rIns="91425" tIns="45700">
            <a:noAutofit/>
          </a:bodyPr>
          <a:lstStyle/>
          <a:p>
            <a:pPr indent="0" lvl="0" marL="0" marR="0" rtl="0" algn="ctr">
              <a:spcBef>
                <a:spcPts val="0"/>
              </a:spcBef>
              <a:buClr>
                <a:srgbClr val="F9F9F9"/>
              </a:buClr>
              <a:buSzPct val="25000"/>
              <a:buFont typeface="Merriweather"/>
              <a:buNone/>
            </a:pPr>
            <a:r>
              <a:rPr b="1" i="0" lang="en-US" sz="4800" u="none" cap="none" strike="noStrike">
                <a:solidFill>
                  <a:srgbClr val="F9F9F9"/>
                </a:solidFill>
                <a:latin typeface="Merriweather"/>
                <a:ea typeface="Merriweather"/>
                <a:cs typeface="Merriweather"/>
                <a:sym typeface="Merriweather"/>
              </a:rPr>
              <a:t>Short Answer Responses</a:t>
            </a:r>
          </a:p>
        </p:txBody>
      </p:sp>
      <p:sp>
        <p:nvSpPr>
          <p:cNvPr id="91" name="Shape 91"/>
          <p:cNvSpPr txBox="1"/>
          <p:nvPr/>
        </p:nvSpPr>
        <p:spPr>
          <a:xfrm>
            <a:off x="914400" y="3581400"/>
            <a:ext cx="7315200" cy="1077217"/>
          </a:xfrm>
          <a:prstGeom prst="rect">
            <a:avLst/>
          </a:prstGeom>
          <a:noFill/>
          <a:ln>
            <a:noFill/>
          </a:ln>
        </p:spPr>
        <p:txBody>
          <a:bodyPr anchorCtr="0" anchor="t" bIns="45700" lIns="91425" rIns="91425" tIns="45700">
            <a:noAutofit/>
          </a:bodyPr>
          <a:lstStyle/>
          <a:p>
            <a:pPr indent="0" lvl="0" marL="0" marR="0" rtl="0" algn="l">
              <a:spcBef>
                <a:spcPts val="0"/>
              </a:spcBef>
              <a:buClr>
                <a:schemeClr val="lt1"/>
              </a:buClr>
              <a:buSzPct val="100000"/>
              <a:buFont typeface="Arial"/>
              <a:buChar char="•"/>
            </a:pPr>
            <a:r>
              <a:rPr b="0" i="0" lang="en-US" sz="3200" u="none" cap="none" strike="noStrike">
                <a:solidFill>
                  <a:schemeClr val="lt1"/>
                </a:solidFill>
                <a:latin typeface="Merriweather"/>
                <a:ea typeface="Merriweather"/>
                <a:cs typeface="Merriweather"/>
                <a:sym typeface="Merriweather"/>
              </a:rPr>
              <a:t>Take notes on SAQ strategy</a:t>
            </a:r>
          </a:p>
          <a:p>
            <a:pPr indent="0" lvl="0" marL="0" marR="0" rtl="0" algn="l">
              <a:spcBef>
                <a:spcPts val="0"/>
              </a:spcBef>
              <a:buClr>
                <a:schemeClr val="lt1"/>
              </a:buClr>
              <a:buSzPct val="100000"/>
              <a:buFont typeface="Arial"/>
              <a:buChar char="•"/>
            </a:pPr>
            <a:r>
              <a:rPr b="0" i="0" lang="en-US" sz="3200" u="none" cap="none" strike="noStrike">
                <a:solidFill>
                  <a:schemeClr val="lt1"/>
                </a:solidFill>
                <a:latin typeface="Merriweather"/>
                <a:ea typeface="Merriweather"/>
                <a:cs typeface="Merriweather"/>
                <a:sym typeface="Merriweather"/>
              </a:rPr>
              <a:t>Practice SAQ and Crossover</a:t>
            </a:r>
          </a:p>
        </p:txBody>
      </p:sp>
      <p:sp>
        <p:nvSpPr>
          <p:cNvPr id="92" name="Shape 92"/>
          <p:cNvSpPr/>
          <p:nvPr/>
        </p:nvSpPr>
        <p:spPr>
          <a:xfrm>
            <a:off x="1524000" y="1600200"/>
            <a:ext cx="6096000" cy="156966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9600" u="none" cap="none" strike="noStrike">
                <a:solidFill>
                  <a:srgbClr val="FFF7F3"/>
                </a:solidFill>
                <a:latin typeface="Merriweather"/>
                <a:ea typeface="Merriweather"/>
                <a:cs typeface="Merriweather"/>
                <a:sym typeface="Merriweather"/>
              </a:rPr>
              <a:t>A T E</a:t>
            </a:r>
          </a:p>
        </p:txBody>
      </p:sp>
      <p:sp>
        <p:nvSpPr>
          <p:cNvPr id="93" name="Shape 93"/>
          <p:cNvSpPr txBox="1"/>
          <p:nvPr/>
        </p:nvSpPr>
        <p:spPr>
          <a:xfrm>
            <a:off x="11582400" y="3352800"/>
            <a:ext cx="184666" cy="369332"/>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800" u="none" cap="none" strike="noStrike">
              <a:solidFill>
                <a:schemeClr val="lt1"/>
              </a:solidFill>
              <a:latin typeface="Merriweather"/>
              <a:ea typeface="Merriweather"/>
              <a:cs typeface="Merriweather"/>
              <a:sym typeface="Merriweather"/>
            </a:endParaRP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p:nvPr/>
        </p:nvSpPr>
        <p:spPr>
          <a:xfrm>
            <a:off x="3144325" y="381000"/>
            <a:ext cx="2979900" cy="9233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5400" u="none" cap="none" strike="noStrike">
                <a:solidFill>
                  <a:srgbClr val="FFF7F3"/>
                </a:solidFill>
                <a:latin typeface="Merriweather"/>
                <a:ea typeface="Merriweather"/>
                <a:cs typeface="Merriweather"/>
                <a:sym typeface="Merriweather"/>
              </a:rPr>
              <a:t>Answer</a:t>
            </a:r>
          </a:p>
        </p:txBody>
      </p:sp>
      <p:sp>
        <p:nvSpPr>
          <p:cNvPr id="99" name="Shape 99"/>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accent2"/>
              </a:buClr>
              <a:buSzPct val="85000"/>
              <a:buFont typeface="Noto Symbol"/>
              <a:buChar char="●"/>
            </a:pPr>
            <a:r>
              <a:rPr b="1" i="0" lang="en-US" sz="3200" u="none" cap="none" strike="noStrike">
                <a:solidFill>
                  <a:schemeClr val="lt1"/>
                </a:solidFill>
                <a:latin typeface="Merriweather"/>
                <a:ea typeface="Merriweather"/>
                <a:cs typeface="Merriweather"/>
                <a:sym typeface="Merriweather"/>
              </a:rPr>
              <a:t>A = Answer - Your answer must directly address the prompt.</a:t>
            </a:r>
          </a:p>
          <a:p>
            <a:pPr indent="-274320" lvl="0" marL="274320" marR="0" rtl="0" algn="l">
              <a:spcBef>
                <a:spcPts val="600"/>
              </a:spcBef>
              <a:buClr>
                <a:schemeClr val="accent2"/>
              </a:buClr>
              <a:buSzPct val="85000"/>
              <a:buFont typeface="Noto Symbol"/>
              <a:buChar char="●"/>
            </a:pPr>
            <a:r>
              <a:rPr b="0" i="0" lang="en-US" sz="3200" u="none" cap="none" strike="noStrike">
                <a:solidFill>
                  <a:schemeClr val="lt1"/>
                </a:solidFill>
                <a:latin typeface="Merriweather"/>
                <a:ea typeface="Merriweather"/>
                <a:cs typeface="Merriweather"/>
                <a:sym typeface="Merriweather"/>
              </a:rPr>
              <a:t>Use words from the </a:t>
            </a:r>
            <a:r>
              <a:rPr b="0" i="0" lang="en-US" sz="3200" u="none" cap="none" strike="noStrike">
                <a:solidFill>
                  <a:srgbClr val="800000"/>
                </a:solidFill>
                <a:latin typeface="Merriweather"/>
                <a:ea typeface="Merriweather"/>
                <a:cs typeface="Merriweather"/>
                <a:sym typeface="Merriweather"/>
              </a:rPr>
              <a:t>prompt</a:t>
            </a:r>
            <a:r>
              <a:rPr b="0" i="0" lang="en-US" sz="3200" u="none" cap="none" strike="noStrike">
                <a:solidFill>
                  <a:schemeClr val="lt1"/>
                </a:solidFill>
                <a:latin typeface="Merriweather"/>
                <a:ea typeface="Merriweather"/>
                <a:cs typeface="Merriweather"/>
                <a:sym typeface="Merriweather"/>
              </a:rPr>
              <a:t> to compose your answer</a:t>
            </a:r>
          </a:p>
          <a:p>
            <a:pPr indent="-274320" lvl="0" marL="274320" marR="0" rtl="0" algn="l">
              <a:spcBef>
                <a:spcPts val="600"/>
              </a:spcBef>
              <a:buClr>
                <a:schemeClr val="accent2"/>
              </a:buClr>
              <a:buSzPct val="85000"/>
              <a:buFont typeface="Noto Symbol"/>
              <a:buChar char="●"/>
            </a:pPr>
            <a:r>
              <a:rPr b="0" i="0" lang="en-US" sz="3200" u="none" cap="none" strike="noStrike">
                <a:solidFill>
                  <a:schemeClr val="lt1"/>
                </a:solidFill>
                <a:latin typeface="Merriweather"/>
                <a:ea typeface="Merriweather"/>
                <a:cs typeface="Merriweather"/>
                <a:sym typeface="Merriweather"/>
              </a:rPr>
              <a:t>Mention title and author of text in a single selection. This differs for crossovers.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The only difference is that you have to have a transition and a second quote.</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The key word is in the prompt when it says, “Support your answer with text from </a:t>
            </a:r>
            <a:r>
              <a:rPr b="0" i="0" lang="en-US" sz="2600" u="none" cap="none" strike="noStrike">
                <a:solidFill>
                  <a:srgbClr val="800000"/>
                </a:solidFill>
                <a:latin typeface="Merriweather"/>
                <a:ea typeface="Merriweather"/>
                <a:cs typeface="Merriweather"/>
                <a:sym typeface="Merriweather"/>
              </a:rPr>
              <a:t>BOTH </a:t>
            </a:r>
            <a:r>
              <a:rPr b="0" i="0" lang="en-US" sz="2600" u="none" cap="none" strike="noStrike">
                <a:solidFill>
                  <a:schemeClr val="lt1"/>
                </a:solidFill>
                <a:latin typeface="Merriweather"/>
                <a:ea typeface="Merriweather"/>
                <a:cs typeface="Merriweather"/>
                <a:sym typeface="Merriweather"/>
              </a:rPr>
              <a:t>selections.</a:t>
            </a:r>
          </a:p>
        </p:txBody>
      </p:sp>
      <p:sp>
        <p:nvSpPr>
          <p:cNvPr id="157" name="Shape 157"/>
          <p:cNvSpPr txBox="1"/>
          <p:nvPr>
            <p:ph type="title"/>
          </p:nvPr>
        </p:nvSpPr>
        <p:spPr>
          <a:xfrm>
            <a:off x="457200" y="152400"/>
            <a:ext cx="8229600" cy="1219199"/>
          </a:xfrm>
          <a:prstGeom prst="rect">
            <a:avLst/>
          </a:prstGeom>
          <a:noFill/>
          <a:ln>
            <a:noFill/>
          </a:ln>
        </p:spPr>
        <p:txBody>
          <a:bodyPr anchorCtr="0" anchor="b" bIns="45700" lIns="91425" rIns="91425" tIns="45700">
            <a:noAutofit/>
          </a:bodyPr>
          <a:lstStyle/>
          <a:p>
            <a:pPr indent="0" lvl="0" marL="0" marR="0" rtl="0" algn="ctr">
              <a:spcBef>
                <a:spcPts val="0"/>
              </a:spcBef>
              <a:buClr>
                <a:srgbClr val="FFF7F3"/>
              </a:buClr>
              <a:buSzPct val="25000"/>
              <a:buFont typeface="Merriweather"/>
              <a:buNone/>
            </a:pPr>
            <a:r>
              <a:rPr b="1" i="0" lang="en-US" sz="4000" u="none" cap="none" strike="noStrike">
                <a:solidFill>
                  <a:srgbClr val="FFF7F3"/>
                </a:solidFill>
                <a:latin typeface="Merriweather"/>
                <a:ea typeface="Merriweather"/>
                <a:cs typeface="Merriweather"/>
                <a:sym typeface="Merriweather"/>
              </a:rPr>
              <a:t>Crossover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The Answer part of your ATE response will be brainstormed in the “</a:t>
            </a:r>
            <a:r>
              <a:rPr b="0" i="0" lang="en-US" sz="2600" u="none" cap="none" strike="noStrike">
                <a:solidFill>
                  <a:srgbClr val="800000"/>
                </a:solidFill>
                <a:latin typeface="Merriweather"/>
                <a:ea typeface="Merriweather"/>
                <a:cs typeface="Merriweather"/>
                <a:sym typeface="Merriweather"/>
              </a:rPr>
              <a:t>I</a:t>
            </a:r>
            <a:r>
              <a:rPr b="0" i="0" lang="en-US" sz="2600" u="none" cap="none" strike="noStrike">
                <a:solidFill>
                  <a:schemeClr val="lt1"/>
                </a:solidFill>
                <a:latin typeface="Merriweather"/>
                <a:ea typeface="Merriweather"/>
                <a:cs typeface="Merriweather"/>
                <a:sym typeface="Merriweather"/>
              </a:rPr>
              <a:t> </a:t>
            </a:r>
            <a:r>
              <a:rPr b="0" i="0" lang="en-US" sz="2600" u="none" cap="none" strike="noStrike">
                <a:solidFill>
                  <a:srgbClr val="800000"/>
                </a:solidFill>
                <a:latin typeface="Merriweather"/>
                <a:ea typeface="Merriweather"/>
                <a:cs typeface="Merriweather"/>
                <a:sym typeface="Merriweather"/>
              </a:rPr>
              <a:t>Say</a:t>
            </a:r>
            <a:r>
              <a:rPr b="0" i="0" lang="en-US" sz="2600" u="none" cap="none" strike="noStrike">
                <a:solidFill>
                  <a:schemeClr val="lt1"/>
                </a:solidFill>
                <a:latin typeface="Merriweather"/>
                <a:ea typeface="Merriweather"/>
                <a:cs typeface="Merriweather"/>
                <a:sym typeface="Merriweather"/>
              </a:rPr>
              <a:t>” box. </a:t>
            </a:r>
          </a:p>
          <a:p>
            <a:pPr indent="-274320" lvl="0" marL="274320" marR="0" rtl="0" algn="l">
              <a:spcBef>
                <a:spcPts val="600"/>
              </a:spcBef>
              <a:buClr>
                <a:schemeClr val="accent2"/>
              </a:buClr>
              <a:buSzPct val="85000"/>
              <a:buFont typeface="Noto Symbol"/>
              <a:buChar char="●"/>
            </a:pPr>
            <a:r>
              <a:rPr b="1" i="0" lang="en-US" sz="2600" u="none" cap="none" strike="noStrike">
                <a:solidFill>
                  <a:srgbClr val="800000"/>
                </a:solidFill>
                <a:latin typeface="Merriweather"/>
                <a:ea typeface="Merriweather"/>
                <a:cs typeface="Merriweather"/>
                <a:sym typeface="Merriweather"/>
              </a:rPr>
              <a:t>JUST USE THE WORDS FROM THE PROMPT TO WRITE YOUR ANSWER!!</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Don’t try to get all fancy. We’re practicing the BASICS. </a:t>
            </a:r>
          </a:p>
        </p:txBody>
      </p:sp>
      <p:sp>
        <p:nvSpPr>
          <p:cNvPr id="105" name="Shape 105"/>
          <p:cNvSpPr txBox="1"/>
          <p:nvPr>
            <p:ph type="title"/>
          </p:nvPr>
        </p:nvSpPr>
        <p:spPr>
          <a:xfrm>
            <a:off x="457200" y="152400"/>
            <a:ext cx="8229600" cy="1219199"/>
          </a:xfrm>
          <a:prstGeom prst="rect">
            <a:avLst/>
          </a:prstGeom>
          <a:noFill/>
          <a:ln>
            <a:noFill/>
          </a:ln>
        </p:spPr>
        <p:txBody>
          <a:bodyPr anchorCtr="0" anchor="b" bIns="45700" lIns="91425" rIns="91425" tIns="45700">
            <a:noAutofit/>
          </a:bodyPr>
          <a:lstStyle/>
          <a:p>
            <a:pPr indent="0" lvl="0" marL="0" marR="0" rtl="0" algn="l">
              <a:spcBef>
                <a:spcPts val="0"/>
              </a:spcBef>
              <a:buClr>
                <a:srgbClr val="800000"/>
              </a:buClr>
              <a:buSzPct val="25000"/>
              <a:buFont typeface="Merriweather"/>
              <a:buNone/>
            </a:pPr>
            <a:r>
              <a:rPr b="1" i="0" lang="en-US" sz="4400" u="none" cap="none" strike="noStrike">
                <a:solidFill>
                  <a:srgbClr val="800000"/>
                </a:solidFill>
                <a:latin typeface="Merriweather"/>
                <a:ea typeface="Merriweather"/>
                <a:cs typeface="Merriweather"/>
                <a:sym typeface="Merriweather"/>
              </a:rPr>
              <a:t>ANSWER</a:t>
            </a:r>
            <a:r>
              <a:rPr b="1" i="0" lang="en-US" sz="4400" u="none" cap="none" strike="noStrike">
                <a:solidFill>
                  <a:srgbClr val="FFF7F3"/>
                </a:solidFill>
                <a:latin typeface="Merriweather"/>
                <a:ea typeface="Merriweather"/>
                <a:cs typeface="Merriweather"/>
                <a:sym typeface="Merriweather"/>
              </a:rPr>
              <a:t> in Foursquare</a:t>
            </a:r>
            <a:r>
              <a:rPr b="0" i="0" lang="en-US" sz="4200" u="none" cap="none" strike="noStrike">
                <a:solidFill>
                  <a:srgbClr val="F9F9F9"/>
                </a:solidFill>
                <a:latin typeface="Merriweather"/>
                <a:ea typeface="Merriweather"/>
                <a:cs typeface="Merriweather"/>
                <a:sym typeface="Merriweather"/>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T-Text evidence must support the claim you made in your answer.</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You must </a:t>
            </a:r>
            <a:r>
              <a:rPr b="0" i="0" lang="en-US" sz="2600" u="none" cap="none" strike="noStrike">
                <a:solidFill>
                  <a:srgbClr val="800000"/>
                </a:solidFill>
                <a:latin typeface="Merriweather"/>
                <a:ea typeface="Merriweather"/>
                <a:cs typeface="Merriweather"/>
                <a:sym typeface="Merriweather"/>
              </a:rPr>
              <a:t>EMBED</a:t>
            </a:r>
            <a:r>
              <a:rPr b="0" i="0" lang="en-US" sz="2600" u="none" cap="none" strike="noStrike">
                <a:solidFill>
                  <a:schemeClr val="lt1"/>
                </a:solidFill>
                <a:latin typeface="Merriweather"/>
                <a:ea typeface="Merriweather"/>
                <a:cs typeface="Merriweather"/>
                <a:sym typeface="Merriweather"/>
              </a:rPr>
              <a:t> your text evidence in your own words. Don’t just stick a quote in there with no words before it!</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Format your quote properly.</a:t>
            </a:r>
          </a:p>
        </p:txBody>
      </p:sp>
      <p:sp>
        <p:nvSpPr>
          <p:cNvPr id="111" name="Shape 111"/>
          <p:cNvSpPr txBox="1"/>
          <p:nvPr>
            <p:ph type="title"/>
          </p:nvPr>
        </p:nvSpPr>
        <p:spPr>
          <a:xfrm>
            <a:off x="457200" y="152400"/>
            <a:ext cx="8229600" cy="1219199"/>
          </a:xfrm>
          <a:prstGeom prst="rect">
            <a:avLst/>
          </a:prstGeom>
          <a:noFill/>
          <a:ln>
            <a:noFill/>
          </a:ln>
        </p:spPr>
        <p:txBody>
          <a:bodyPr anchorCtr="0" anchor="b" bIns="45700" lIns="91425" rIns="91425" tIns="45700">
            <a:noAutofit/>
          </a:bodyPr>
          <a:lstStyle/>
          <a:p>
            <a:pPr indent="0" lvl="0" marL="0" marR="0" rtl="0" algn="ctr">
              <a:spcBef>
                <a:spcPts val="0"/>
              </a:spcBef>
              <a:buClr>
                <a:srgbClr val="FFF7F3"/>
              </a:buClr>
              <a:buSzPct val="25000"/>
              <a:buFont typeface="Merriweather"/>
              <a:buNone/>
            </a:pPr>
            <a:r>
              <a:rPr b="1" i="0" lang="en-US" sz="4400" u="none" cap="none" strike="noStrike">
                <a:solidFill>
                  <a:srgbClr val="FFF7F3"/>
                </a:solidFill>
                <a:latin typeface="Merriweather"/>
                <a:ea typeface="Merriweather"/>
                <a:cs typeface="Merriweather"/>
                <a:sym typeface="Merriweather"/>
              </a:rPr>
              <a:t>Text Evidence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74320" lvl="0" marL="274320" marR="0" rtl="0" algn="l">
              <a:lnSpc>
                <a:spcPct val="90000"/>
              </a:lnSpc>
              <a:spcBef>
                <a:spcPts val="0"/>
              </a:spcBef>
              <a:buClr>
                <a:schemeClr val="accent2"/>
              </a:buClr>
              <a:buSzPct val="85177"/>
              <a:buFont typeface="Noto Symbol"/>
              <a:buChar char="●"/>
            </a:pPr>
            <a:r>
              <a:rPr b="0" i="0" lang="en-US" sz="2405" u="none" cap="none" strike="noStrike">
                <a:solidFill>
                  <a:schemeClr val="lt1"/>
                </a:solidFill>
                <a:latin typeface="Merriweather"/>
                <a:ea typeface="Merriweather"/>
                <a:cs typeface="Merriweather"/>
                <a:sym typeface="Merriweather"/>
              </a:rPr>
              <a:t>Choosing good text evidence requires 3 steps</a:t>
            </a:r>
          </a:p>
          <a:p>
            <a:pPr indent="-284480" lvl="1" marL="640080" marR="0" rtl="0" algn="l">
              <a:lnSpc>
                <a:spcPct val="90000"/>
              </a:lnSpc>
              <a:spcBef>
                <a:spcPts val="300"/>
              </a:spcBef>
              <a:buClr>
                <a:srgbClr val="D58F3E"/>
              </a:buClr>
              <a:buSzPct val="85772"/>
              <a:buFont typeface="Noto Symbol"/>
              <a:buChar char="●"/>
            </a:pPr>
            <a:r>
              <a:rPr b="0" i="0" lang="en-US" sz="2220" u="none" cap="none" strike="noStrike">
                <a:solidFill>
                  <a:schemeClr val="accent3"/>
                </a:solidFill>
                <a:latin typeface="Merriweather"/>
                <a:ea typeface="Merriweather"/>
                <a:cs typeface="Merriweather"/>
                <a:sym typeface="Merriweather"/>
              </a:rPr>
              <a:t>Quote supports Answer</a:t>
            </a:r>
          </a:p>
          <a:p>
            <a:pPr indent="-284480" lvl="1" marL="640080" marR="0" rtl="0" algn="l">
              <a:lnSpc>
                <a:spcPct val="90000"/>
              </a:lnSpc>
              <a:spcBef>
                <a:spcPts val="300"/>
              </a:spcBef>
              <a:buClr>
                <a:srgbClr val="D58F3E"/>
              </a:buClr>
              <a:buSzPct val="85772"/>
              <a:buFont typeface="Noto Symbol"/>
              <a:buChar char="●"/>
            </a:pPr>
            <a:r>
              <a:rPr b="0" i="0" lang="en-US" sz="2220" u="none" cap="none" strike="noStrike">
                <a:solidFill>
                  <a:schemeClr val="accent3"/>
                </a:solidFill>
                <a:latin typeface="Merriweather"/>
                <a:ea typeface="Merriweather"/>
                <a:cs typeface="Merriweather"/>
                <a:sym typeface="Merriweather"/>
              </a:rPr>
              <a:t>CONTEXT is given so quote makes sense</a:t>
            </a:r>
          </a:p>
          <a:p>
            <a:pPr indent="-284480" lvl="1" marL="640080" marR="0" rtl="0" algn="l">
              <a:lnSpc>
                <a:spcPct val="90000"/>
              </a:lnSpc>
              <a:spcBef>
                <a:spcPts val="300"/>
              </a:spcBef>
              <a:buClr>
                <a:srgbClr val="D58F3E"/>
              </a:buClr>
              <a:buSzPct val="85772"/>
              <a:buFont typeface="Noto Symbol"/>
              <a:buChar char="●"/>
            </a:pPr>
            <a:r>
              <a:rPr b="0" i="0" lang="en-US" sz="2220" u="none" cap="none" strike="noStrike">
                <a:solidFill>
                  <a:schemeClr val="accent3"/>
                </a:solidFill>
                <a:latin typeface="Merriweather"/>
                <a:ea typeface="Merriweather"/>
                <a:cs typeface="Merriweather"/>
                <a:sym typeface="Merriweather"/>
              </a:rPr>
              <a:t>Quote is EMBEDDED in your own words</a:t>
            </a:r>
          </a:p>
          <a:p>
            <a:pPr indent="-274320" lvl="0" marL="274320" marR="0" rtl="0" algn="l">
              <a:lnSpc>
                <a:spcPct val="90000"/>
              </a:lnSpc>
              <a:spcBef>
                <a:spcPts val="600"/>
              </a:spcBef>
              <a:buClr>
                <a:srgbClr val="F3A447"/>
              </a:buClr>
              <a:buSzPct val="85177"/>
              <a:buFont typeface="Noto Symbol"/>
              <a:buChar char="●"/>
            </a:pPr>
            <a:r>
              <a:rPr b="0" i="0" lang="en-US" sz="2405" u="none" cap="none" strike="noStrike">
                <a:solidFill>
                  <a:srgbClr val="FFFFFF"/>
                </a:solidFill>
                <a:latin typeface="Merriweather"/>
                <a:ea typeface="Merriweather"/>
                <a:cs typeface="Merriweather"/>
                <a:sym typeface="Merriweather"/>
              </a:rPr>
              <a:t>That’s why the TEXT Evidence has 2 squares in the outline:</a:t>
            </a:r>
          </a:p>
          <a:p>
            <a:pPr indent="-284480" lvl="1" marL="640080" marR="0" rtl="0" algn="l">
              <a:lnSpc>
                <a:spcPct val="90000"/>
              </a:lnSpc>
              <a:spcBef>
                <a:spcPts val="300"/>
              </a:spcBef>
              <a:buClr>
                <a:srgbClr val="F3A447"/>
              </a:buClr>
              <a:buSzPct val="85772"/>
              <a:buFont typeface="Noto Symbol"/>
              <a:buChar char="●"/>
            </a:pPr>
            <a:r>
              <a:rPr b="0" i="0" lang="en-US" sz="2220" u="none" cap="none" strike="noStrike">
                <a:solidFill>
                  <a:srgbClr val="E7BC29"/>
                </a:solidFill>
                <a:latin typeface="Merriweather"/>
                <a:ea typeface="Merriweather"/>
                <a:cs typeface="Merriweather"/>
                <a:sym typeface="Merriweather"/>
              </a:rPr>
              <a:t>CONTEXT- The parts of a written statement that come either before or after a specific word or passage and impacts its meaning. This info will be your interpretation of what’s going on in the text right when your quote happens and will help you embed your quote.</a:t>
            </a:r>
          </a:p>
          <a:p>
            <a:pPr indent="-284480" lvl="1" marL="640080" marR="0" rtl="0" algn="l">
              <a:lnSpc>
                <a:spcPct val="90000"/>
              </a:lnSpc>
              <a:spcBef>
                <a:spcPts val="300"/>
              </a:spcBef>
              <a:buClr>
                <a:srgbClr val="D58F3E"/>
              </a:buClr>
              <a:buSzPct val="85772"/>
              <a:buFont typeface="Arial"/>
              <a:buChar char="●"/>
            </a:pPr>
            <a:r>
              <a:rPr b="0" i="0" lang="en-US" sz="2220" u="none" cap="none" strike="noStrike">
                <a:solidFill>
                  <a:srgbClr val="E7BC29"/>
                </a:solidFill>
                <a:latin typeface="Merriweather"/>
                <a:ea typeface="Merriweather"/>
                <a:cs typeface="Merriweather"/>
                <a:sym typeface="Merriweather"/>
              </a:rPr>
              <a:t>IT SAYS- This is the actual quote taken word for word from the text</a:t>
            </a:r>
          </a:p>
          <a:p>
            <a:pPr indent="-464819" lvl="2" marL="1188720" marR="0" rtl="0" algn="l">
              <a:lnSpc>
                <a:spcPct val="90000"/>
              </a:lnSpc>
              <a:spcBef>
                <a:spcPts val="300"/>
              </a:spcBef>
              <a:buClr>
                <a:srgbClr val="B17733"/>
              </a:buClr>
              <a:buSzPct val="86878"/>
              <a:buFont typeface="Merriweather"/>
              <a:buNone/>
            </a:pPr>
            <a:r>
              <a:t/>
            </a:r>
            <a:endParaRPr b="0" i="0" sz="1942" u="none" cap="none" strike="noStrike">
              <a:solidFill>
                <a:schemeClr val="lt1"/>
              </a:solidFill>
              <a:latin typeface="Merriweather"/>
              <a:ea typeface="Merriweather"/>
              <a:cs typeface="Merriweather"/>
              <a:sym typeface="Merriweather"/>
            </a:endParaRPr>
          </a:p>
        </p:txBody>
      </p:sp>
      <p:sp>
        <p:nvSpPr>
          <p:cNvPr id="117" name="Shape 117"/>
          <p:cNvSpPr txBox="1"/>
          <p:nvPr>
            <p:ph type="title"/>
          </p:nvPr>
        </p:nvSpPr>
        <p:spPr>
          <a:xfrm>
            <a:off x="457200" y="152400"/>
            <a:ext cx="8229600" cy="1219199"/>
          </a:xfrm>
          <a:prstGeom prst="rect">
            <a:avLst/>
          </a:prstGeom>
          <a:noFill/>
          <a:ln>
            <a:noFill/>
          </a:ln>
        </p:spPr>
        <p:txBody>
          <a:bodyPr anchorCtr="0" anchor="b" bIns="45700" lIns="91425" rIns="91425" tIns="45700">
            <a:noAutofit/>
          </a:bodyPr>
          <a:lstStyle/>
          <a:p>
            <a:pPr indent="0" lvl="0" marL="0" marR="0" rtl="0" algn="l">
              <a:spcBef>
                <a:spcPts val="0"/>
              </a:spcBef>
              <a:buClr>
                <a:srgbClr val="800000"/>
              </a:buClr>
              <a:buSzPct val="25000"/>
              <a:buFont typeface="Merriweather"/>
              <a:buNone/>
            </a:pPr>
            <a:r>
              <a:rPr b="1" i="0" lang="en-US" sz="4000" u="none" cap="none" strike="noStrike">
                <a:solidFill>
                  <a:srgbClr val="800000"/>
                </a:solidFill>
                <a:latin typeface="Merriweather"/>
                <a:ea typeface="Merriweather"/>
                <a:cs typeface="Merriweather"/>
                <a:sym typeface="Merriweather"/>
              </a:rPr>
              <a:t>TEXT</a:t>
            </a:r>
            <a:r>
              <a:rPr b="1" i="0" lang="en-US" sz="4000" u="none" cap="none" strike="noStrike">
                <a:solidFill>
                  <a:srgbClr val="FFF7F3"/>
                </a:solidFill>
                <a:latin typeface="Merriweather"/>
                <a:ea typeface="Merriweather"/>
                <a:cs typeface="Merriweather"/>
                <a:sym typeface="Merriweather"/>
              </a:rPr>
              <a:t> Evidence in Foursquare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84480" lvl="1" marL="640080" marR="0" rtl="0" algn="l">
              <a:spcBef>
                <a:spcPts val="0"/>
              </a:spcBef>
              <a:buClr>
                <a:srgbClr val="F3A447"/>
              </a:buClr>
              <a:buSzPct val="85000"/>
              <a:buFont typeface="Noto Symbol"/>
              <a:buChar char="●"/>
            </a:pPr>
            <a:r>
              <a:rPr b="1" i="0" lang="en-US" sz="2400" u="sng" cap="none" strike="noStrike">
                <a:solidFill>
                  <a:srgbClr val="800000"/>
                </a:solidFill>
                <a:latin typeface="Merriweather"/>
                <a:ea typeface="Merriweather"/>
                <a:cs typeface="Merriweather"/>
                <a:sym typeface="Merriweather"/>
              </a:rPr>
              <a:t>CONTEXT</a:t>
            </a:r>
            <a:r>
              <a:rPr b="0" i="0" lang="en-US" sz="2400" u="none" cap="none" strike="noStrike">
                <a:solidFill>
                  <a:srgbClr val="E7BC29"/>
                </a:solidFill>
                <a:latin typeface="Merriweather"/>
                <a:ea typeface="Merriweather"/>
                <a:cs typeface="Merriweather"/>
                <a:sym typeface="Merriweather"/>
              </a:rPr>
              <a:t>- The parts of a written statement that come either before or after a specific word or passage and </a:t>
            </a:r>
            <a:r>
              <a:rPr b="1" i="0" lang="en-US" sz="2400" u="none" cap="none" strike="noStrike">
                <a:solidFill>
                  <a:srgbClr val="E7BC29"/>
                </a:solidFill>
                <a:latin typeface="Merriweather"/>
                <a:ea typeface="Merriweather"/>
                <a:cs typeface="Merriweather"/>
                <a:sym typeface="Merriweather"/>
              </a:rPr>
              <a:t>impacts its meaning</a:t>
            </a:r>
            <a:r>
              <a:rPr b="0" i="0" lang="en-US" sz="2400" u="none" cap="none" strike="noStrike">
                <a:solidFill>
                  <a:srgbClr val="E7BC29"/>
                </a:solidFill>
                <a:latin typeface="Merriweather"/>
                <a:ea typeface="Merriweather"/>
                <a:cs typeface="Merriweather"/>
                <a:sym typeface="Merriweather"/>
              </a:rPr>
              <a:t>. This info will be your interpretation of what’s going on in the text right when your quote happens and will help you embed your quote.</a:t>
            </a:r>
          </a:p>
          <a:p>
            <a:pPr indent="-284480" lvl="1" marL="640080" marR="0" rtl="0" algn="l">
              <a:spcBef>
                <a:spcPts val="300"/>
              </a:spcBef>
              <a:buClr>
                <a:srgbClr val="D58F3E"/>
              </a:buClr>
              <a:buSzPct val="85000"/>
              <a:buFont typeface="Arial"/>
              <a:buChar char="●"/>
            </a:pPr>
            <a:r>
              <a:rPr b="1" i="0" lang="en-US" sz="2400" u="sng" cap="none" strike="noStrike">
                <a:solidFill>
                  <a:srgbClr val="800000"/>
                </a:solidFill>
                <a:latin typeface="Merriweather"/>
                <a:ea typeface="Merriweather"/>
                <a:cs typeface="Merriweather"/>
                <a:sym typeface="Merriweather"/>
              </a:rPr>
              <a:t>IT</a:t>
            </a:r>
            <a:r>
              <a:rPr b="1" i="0" lang="en-US" sz="2400" u="sng" cap="none" strike="noStrike">
                <a:solidFill>
                  <a:srgbClr val="E7BC29"/>
                </a:solidFill>
                <a:latin typeface="Merriweather"/>
                <a:ea typeface="Merriweather"/>
                <a:cs typeface="Merriweather"/>
                <a:sym typeface="Merriweather"/>
              </a:rPr>
              <a:t> </a:t>
            </a:r>
            <a:r>
              <a:rPr b="1" i="0" lang="en-US" sz="2400" u="sng" cap="none" strike="noStrike">
                <a:solidFill>
                  <a:srgbClr val="800000"/>
                </a:solidFill>
                <a:latin typeface="Merriweather"/>
                <a:ea typeface="Merriweather"/>
                <a:cs typeface="Merriweather"/>
                <a:sym typeface="Merriweather"/>
              </a:rPr>
              <a:t>SAYS</a:t>
            </a:r>
            <a:r>
              <a:rPr b="0" i="0" lang="en-US" sz="2400" u="none" cap="none" strike="noStrike">
                <a:solidFill>
                  <a:srgbClr val="E7BC29"/>
                </a:solidFill>
                <a:latin typeface="Merriweather"/>
                <a:ea typeface="Merriweather"/>
                <a:cs typeface="Merriweather"/>
                <a:sym typeface="Merriweather"/>
              </a:rPr>
              <a:t>- This is the actual quote taken word for word from the text. It needs to make sense with the context info that you include BEFORE you write the quote.</a:t>
            </a:r>
          </a:p>
          <a:p>
            <a:pPr indent="-284480" lvl="1" marL="640080" marR="0" rtl="0" algn="l">
              <a:spcBef>
                <a:spcPts val="300"/>
              </a:spcBef>
              <a:buClr>
                <a:srgbClr val="D58F3E"/>
              </a:buClr>
              <a:buSzPct val="85000"/>
              <a:buFont typeface="Arial"/>
              <a:buChar char="●"/>
            </a:pPr>
            <a:r>
              <a:rPr b="0" i="0" lang="en-US" sz="2400" u="none" cap="none" strike="noStrike">
                <a:solidFill>
                  <a:srgbClr val="800000"/>
                </a:solidFill>
                <a:latin typeface="Merriweather"/>
                <a:ea typeface="Merriweather"/>
                <a:cs typeface="Merriweather"/>
                <a:sym typeface="Merriweather"/>
              </a:rPr>
              <a:t>When these two squares in foursquare are put together, it will make your complete embedded quote for your text evidence.</a:t>
            </a:r>
          </a:p>
          <a:p>
            <a:pPr indent="-464819" lvl="2" marL="1188720" marR="0" rtl="0" algn="l">
              <a:spcBef>
                <a:spcPts val="300"/>
              </a:spcBef>
              <a:buClr>
                <a:srgbClr val="B17733"/>
              </a:buClr>
              <a:buSzPct val="85000"/>
              <a:buFont typeface="Merriweather"/>
              <a:buNone/>
            </a:pPr>
            <a:r>
              <a:t/>
            </a:r>
            <a:endParaRPr b="0" i="0" sz="2100" u="none" cap="none" strike="noStrike">
              <a:solidFill>
                <a:schemeClr val="lt1"/>
              </a:solidFill>
              <a:latin typeface="Merriweather"/>
              <a:ea typeface="Merriweather"/>
              <a:cs typeface="Merriweather"/>
              <a:sym typeface="Merriweather"/>
            </a:endParaRPr>
          </a:p>
        </p:txBody>
      </p:sp>
      <p:sp>
        <p:nvSpPr>
          <p:cNvPr id="123" name="Shape 123"/>
          <p:cNvSpPr txBox="1"/>
          <p:nvPr>
            <p:ph type="title"/>
          </p:nvPr>
        </p:nvSpPr>
        <p:spPr>
          <a:xfrm>
            <a:off x="457200" y="152400"/>
            <a:ext cx="8229600" cy="1219199"/>
          </a:xfrm>
          <a:prstGeom prst="rect">
            <a:avLst/>
          </a:prstGeom>
          <a:noFill/>
          <a:ln>
            <a:noFill/>
          </a:ln>
        </p:spPr>
        <p:txBody>
          <a:bodyPr anchorCtr="0" anchor="b" bIns="45700" lIns="91425" rIns="91425" tIns="45700">
            <a:noAutofit/>
          </a:bodyPr>
          <a:lstStyle/>
          <a:p>
            <a:pPr indent="0" lvl="0" marL="0" marR="0" rtl="0" algn="l">
              <a:spcBef>
                <a:spcPts val="0"/>
              </a:spcBef>
              <a:buClr>
                <a:srgbClr val="FFF7F3"/>
              </a:buClr>
              <a:buSzPct val="25000"/>
              <a:buFont typeface="Merriweather"/>
              <a:buNone/>
            </a:pPr>
            <a:r>
              <a:rPr b="1" i="0" lang="en-US" sz="4000" u="none" cap="none" strike="noStrike">
                <a:solidFill>
                  <a:srgbClr val="FFF7F3"/>
                </a:solidFill>
                <a:latin typeface="Merriweather"/>
                <a:ea typeface="Merriweather"/>
                <a:cs typeface="Merriweather"/>
                <a:sym typeface="Merriweather"/>
              </a:rPr>
              <a:t>TEXT Evidence in Foursquare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So what?</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Explain HOW your quote supports your answer.</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Why does anyone care?</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What can the reader learn from your answer and text evidence?</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How can this information apply to the human race in general?</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This should be a universal statement that TEACHES the reader something about your answer and text evidence.</a:t>
            </a:r>
          </a:p>
        </p:txBody>
      </p:sp>
      <p:sp>
        <p:nvSpPr>
          <p:cNvPr id="129" name="Shape 129"/>
          <p:cNvSpPr txBox="1"/>
          <p:nvPr>
            <p:ph type="title"/>
          </p:nvPr>
        </p:nvSpPr>
        <p:spPr>
          <a:xfrm>
            <a:off x="457200" y="152400"/>
            <a:ext cx="8229600" cy="1219199"/>
          </a:xfrm>
          <a:prstGeom prst="rect">
            <a:avLst/>
          </a:prstGeom>
          <a:noFill/>
          <a:ln>
            <a:noFill/>
          </a:ln>
        </p:spPr>
        <p:txBody>
          <a:bodyPr anchorCtr="0" anchor="b" bIns="45700" lIns="91425" rIns="91425" tIns="45700">
            <a:noAutofit/>
          </a:bodyPr>
          <a:lstStyle/>
          <a:p>
            <a:pPr indent="0" lvl="0" marL="0" marR="0" rtl="0" algn="ctr">
              <a:spcBef>
                <a:spcPts val="0"/>
              </a:spcBef>
              <a:buClr>
                <a:srgbClr val="FFF7F3"/>
              </a:buClr>
              <a:buSzPct val="25000"/>
              <a:buFont typeface="Merriweather"/>
              <a:buNone/>
            </a:pPr>
            <a:r>
              <a:rPr b="1" i="0" lang="en-US" sz="4400" u="none" cap="none" strike="noStrike">
                <a:solidFill>
                  <a:srgbClr val="FFF7F3"/>
                </a:solidFill>
                <a:latin typeface="Merriweather"/>
                <a:ea typeface="Merriweather"/>
                <a:cs typeface="Merriweather"/>
                <a:sym typeface="Merriweather"/>
              </a:rPr>
              <a:t>Explain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idx="1" type="body"/>
          </p:nvPr>
        </p:nvSpPr>
        <p:spPr>
          <a:xfrm>
            <a:off x="457200" y="1524000"/>
            <a:ext cx="8229600" cy="4572000"/>
          </a:xfrm>
          <a:prstGeom prst="rect">
            <a:avLst/>
          </a:prstGeom>
          <a:noFill/>
          <a:ln>
            <a:noFill/>
          </a:ln>
        </p:spPr>
        <p:txBody>
          <a:bodyPr anchorCtr="0" anchor="t" bIns="45700" lIns="91425" rIns="91425" tIns="45700">
            <a:noAutofit/>
          </a:bodyPr>
          <a:lstStyle/>
          <a:p>
            <a:pPr indent="-274320" lvl="0" marL="274320" marR="0" rtl="0" algn="l">
              <a:spcBef>
                <a:spcPts val="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This is the “so what” box.</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Sometimes it helps to start your explanation with the words “When people…”, but that doesn’t always work for the prompt.</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You may have to use the words “When authors…” </a:t>
            </a:r>
          </a:p>
          <a:p>
            <a:pPr indent="-274320" lvl="0" marL="274320" marR="0" rtl="0" algn="l">
              <a:spcBef>
                <a:spcPts val="600"/>
              </a:spcBef>
              <a:buClr>
                <a:schemeClr val="accent2"/>
              </a:buClr>
              <a:buSzPct val="85000"/>
              <a:buFont typeface="Noto Symbol"/>
              <a:buChar char="●"/>
            </a:pPr>
            <a:r>
              <a:rPr b="0" i="0" lang="en-US" sz="2600" u="none" cap="none" strike="noStrike">
                <a:solidFill>
                  <a:schemeClr val="lt1"/>
                </a:solidFill>
                <a:latin typeface="Merriweather"/>
                <a:ea typeface="Merriweather"/>
                <a:cs typeface="Merriweather"/>
                <a:sym typeface="Merriweather"/>
              </a:rPr>
              <a:t>Just make sure that you’re explaining HOW your quote proves your </a:t>
            </a:r>
            <a:r>
              <a:rPr b="0" i="0" lang="en-US" sz="2600" u="none" cap="none" strike="noStrike">
                <a:solidFill>
                  <a:srgbClr val="800000"/>
                </a:solidFill>
                <a:latin typeface="Merriweather"/>
                <a:ea typeface="Merriweather"/>
                <a:cs typeface="Merriweather"/>
                <a:sym typeface="Merriweather"/>
              </a:rPr>
              <a:t>A</a:t>
            </a:r>
            <a:r>
              <a:rPr b="0" i="0" lang="en-US" sz="2600" u="none" cap="none" strike="noStrike">
                <a:solidFill>
                  <a:schemeClr val="lt1"/>
                </a:solidFill>
                <a:latin typeface="Merriweather"/>
                <a:ea typeface="Merriweather"/>
                <a:cs typeface="Merriweather"/>
                <a:sym typeface="Merriweather"/>
              </a:rPr>
              <a:t>nswer, and what the reader can LEARN from the information in the </a:t>
            </a:r>
            <a:r>
              <a:rPr b="0" i="0" lang="en-US" sz="2600" u="none" cap="none" strike="noStrike">
                <a:solidFill>
                  <a:srgbClr val="800000"/>
                </a:solidFill>
                <a:latin typeface="Merriweather"/>
                <a:ea typeface="Merriweather"/>
                <a:cs typeface="Merriweather"/>
                <a:sym typeface="Merriweather"/>
              </a:rPr>
              <a:t>A</a:t>
            </a:r>
            <a:r>
              <a:rPr b="0" i="0" lang="en-US" sz="2600" u="none" cap="none" strike="noStrike">
                <a:solidFill>
                  <a:schemeClr val="lt1"/>
                </a:solidFill>
                <a:latin typeface="Merriweather"/>
                <a:ea typeface="Merriweather"/>
                <a:cs typeface="Merriweather"/>
                <a:sym typeface="Merriweather"/>
              </a:rPr>
              <a:t>nswer and </a:t>
            </a:r>
            <a:r>
              <a:rPr b="0" i="0" lang="en-US" sz="2600" u="none" cap="none" strike="noStrike">
                <a:solidFill>
                  <a:srgbClr val="800000"/>
                </a:solidFill>
                <a:latin typeface="Merriweather"/>
                <a:ea typeface="Merriweather"/>
                <a:cs typeface="Merriweather"/>
                <a:sym typeface="Merriweather"/>
              </a:rPr>
              <a:t>T</a:t>
            </a:r>
            <a:r>
              <a:rPr b="0" i="0" lang="en-US" sz="2600" u="none" cap="none" strike="noStrike">
                <a:solidFill>
                  <a:schemeClr val="lt1"/>
                </a:solidFill>
                <a:latin typeface="Merriweather"/>
                <a:ea typeface="Merriweather"/>
                <a:cs typeface="Merriweather"/>
                <a:sym typeface="Merriweather"/>
              </a:rPr>
              <a:t>ext Evidence sentences.</a:t>
            </a:r>
          </a:p>
        </p:txBody>
      </p:sp>
      <p:sp>
        <p:nvSpPr>
          <p:cNvPr id="135" name="Shape 135"/>
          <p:cNvSpPr txBox="1"/>
          <p:nvPr>
            <p:ph type="title"/>
          </p:nvPr>
        </p:nvSpPr>
        <p:spPr>
          <a:xfrm>
            <a:off x="457200" y="152400"/>
            <a:ext cx="8229600" cy="1219199"/>
          </a:xfrm>
          <a:prstGeom prst="rect">
            <a:avLst/>
          </a:prstGeom>
          <a:noFill/>
          <a:ln>
            <a:noFill/>
          </a:ln>
        </p:spPr>
        <p:txBody>
          <a:bodyPr anchorCtr="0" anchor="b" bIns="45700" lIns="91425" rIns="91425" tIns="45700">
            <a:noAutofit/>
          </a:bodyPr>
          <a:lstStyle/>
          <a:p>
            <a:pPr indent="0" lvl="0" marL="0" marR="0" rtl="0" algn="l">
              <a:spcBef>
                <a:spcPts val="0"/>
              </a:spcBef>
              <a:buClr>
                <a:srgbClr val="800000"/>
              </a:buClr>
              <a:buSzPct val="25000"/>
              <a:buFont typeface="Merriweather"/>
              <a:buNone/>
            </a:pPr>
            <a:r>
              <a:rPr b="1" i="0" lang="en-US" sz="4000" u="none" cap="none" strike="noStrike">
                <a:solidFill>
                  <a:srgbClr val="800000"/>
                </a:solidFill>
                <a:latin typeface="Merriweather"/>
                <a:ea typeface="Merriweather"/>
                <a:cs typeface="Merriweather"/>
                <a:sym typeface="Merriweather"/>
              </a:rPr>
              <a:t>EXPLAIN</a:t>
            </a:r>
            <a:r>
              <a:rPr b="1" i="0" lang="en-US" sz="4000" u="none" cap="none" strike="noStrike">
                <a:solidFill>
                  <a:srgbClr val="FFF7F3"/>
                </a:solidFill>
                <a:latin typeface="Merriweather"/>
                <a:ea typeface="Merriweather"/>
                <a:cs typeface="Merriweather"/>
                <a:sym typeface="Merriweather"/>
              </a:rPr>
              <a:t> in Foursquare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graphicFrame>
        <p:nvGraphicFramePr>
          <p:cNvPr id="140" name="Shape 140"/>
          <p:cNvGraphicFramePr/>
          <p:nvPr/>
        </p:nvGraphicFramePr>
        <p:xfrm>
          <a:off x="353725" y="701000"/>
          <a:ext cx="3000000" cy="3000000"/>
        </p:xfrm>
        <a:graphic>
          <a:graphicData uri="http://schemas.openxmlformats.org/drawingml/2006/table">
            <a:tbl>
              <a:tblPr>
                <a:noFill/>
                <a:tableStyleId>{D179F2AC-6904-4B3F-A97C-1FFCF54FC184}</a:tableStyleId>
              </a:tblPr>
              <a:tblGrid>
                <a:gridCol w="3987100"/>
                <a:gridCol w="3987100"/>
              </a:tblGrid>
              <a:tr h="3044400">
                <a:tc>
                  <a:txBody>
                    <a:bodyPr>
                      <a:noAutofit/>
                    </a:bodyPr>
                    <a:lstStyle/>
                    <a:p>
                      <a:pPr indent="0" lvl="0" marL="0" marR="0" rtl="0" algn="l">
                        <a:spcBef>
                          <a:spcPts val="0"/>
                        </a:spcBef>
                        <a:spcAft>
                          <a:spcPts val="0"/>
                        </a:spcAft>
                        <a:buSzPct val="25000"/>
                        <a:buNone/>
                      </a:pPr>
                      <a:r>
                        <a:rPr b="1" lang="en-US" sz="2400">
                          <a:solidFill>
                            <a:srgbClr val="F8C78E"/>
                          </a:solidFill>
                          <a:latin typeface="Droid Serif"/>
                          <a:ea typeface="Droid Serif"/>
                          <a:cs typeface="Droid Serif"/>
                          <a:sym typeface="Droid Serif"/>
                        </a:rPr>
                        <a:t>“</a:t>
                      </a:r>
                      <a:r>
                        <a:rPr b="1" i="0" lang="en-US" sz="2400" u="none" cap="none" strike="noStrike">
                          <a:solidFill>
                            <a:srgbClr val="F8C78E"/>
                          </a:solidFill>
                          <a:latin typeface="Droid Serif"/>
                          <a:ea typeface="Droid Serif"/>
                          <a:cs typeface="Droid Serif"/>
                          <a:sym typeface="Droid Serif"/>
                        </a:rPr>
                        <a:t>IT SAYS</a:t>
                      </a:r>
                      <a:r>
                        <a:rPr b="1" lang="en-US" sz="2400">
                          <a:solidFill>
                            <a:srgbClr val="F8C78E"/>
                          </a:solidFill>
                          <a:latin typeface="Droid Serif"/>
                          <a:ea typeface="Droid Serif"/>
                          <a:cs typeface="Droid Serif"/>
                          <a:sym typeface="Droid Serif"/>
                        </a:rPr>
                        <a:t>” - </a:t>
                      </a:r>
                    </a:p>
                    <a:p>
                      <a:pPr indent="0" lvl="0" marL="0" marR="0" rtl="0" algn="l">
                        <a:spcBef>
                          <a:spcPts val="0"/>
                        </a:spcBef>
                        <a:spcAft>
                          <a:spcPts val="0"/>
                        </a:spcAft>
                        <a:buSzPct val="25000"/>
                        <a:buNone/>
                      </a:pPr>
                      <a:r>
                        <a:rPr b="1" i="1" lang="en-US" sz="2400" u="sng" cap="none" strike="noStrike">
                          <a:solidFill>
                            <a:srgbClr val="E06666"/>
                          </a:solidFill>
                          <a:latin typeface="Merriweather"/>
                          <a:ea typeface="Merriweather"/>
                          <a:cs typeface="Merriweather"/>
                          <a:sym typeface="Merriweather"/>
                        </a:rPr>
                        <a:t>T</a:t>
                      </a:r>
                      <a:r>
                        <a:rPr b="1" i="1" lang="en-US" sz="2400" u="sng" cap="none" strike="noStrike">
                          <a:solidFill>
                            <a:srgbClr val="EA9999"/>
                          </a:solidFill>
                          <a:latin typeface="Merriweather"/>
                          <a:ea typeface="Merriweather"/>
                          <a:cs typeface="Merriweather"/>
                          <a:sym typeface="Merriweather"/>
                        </a:rPr>
                        <a:t>EXT EVIDENCE</a:t>
                      </a:r>
                      <a:r>
                        <a:rPr b="1" i="0" lang="en-US" sz="1800" u="none" cap="none" strike="noStrike">
                          <a:solidFill>
                            <a:srgbClr val="EA9999"/>
                          </a:solidFill>
                          <a:latin typeface="Merriweather"/>
                          <a:ea typeface="Merriweather"/>
                          <a:cs typeface="Merriweather"/>
                          <a:sym typeface="Merriweather"/>
                        </a:rPr>
                        <a:t> - </a:t>
                      </a:r>
                      <a:r>
                        <a:rPr b="1" lang="en-US" sz="1800">
                          <a:solidFill>
                            <a:srgbClr val="EA9999"/>
                          </a:solidFill>
                          <a:latin typeface="Merriweather"/>
                          <a:ea typeface="Merriweather"/>
                          <a:cs typeface="Merriweather"/>
                          <a:sym typeface="Merriweather"/>
                        </a:rPr>
                        <a:t>Exact words from the text that support what you wrote in your </a:t>
                      </a:r>
                      <a:r>
                        <a:rPr b="1" i="1" lang="en-US" sz="1800" u="sng">
                          <a:solidFill>
                            <a:srgbClr val="EA9999"/>
                          </a:solidFill>
                          <a:latin typeface="Merriweather"/>
                          <a:ea typeface="Merriweather"/>
                          <a:cs typeface="Merriweather"/>
                          <a:sym typeface="Merriweather"/>
                        </a:rPr>
                        <a:t>Answer</a:t>
                      </a:r>
                      <a:r>
                        <a:rPr b="1" lang="en-US" sz="1800">
                          <a:solidFill>
                            <a:srgbClr val="EA9999"/>
                          </a:solidFill>
                          <a:latin typeface="Merriweather"/>
                          <a:ea typeface="Merriweather"/>
                          <a:cs typeface="Merriweather"/>
                          <a:sym typeface="Merriweather"/>
                        </a:rPr>
                        <a:t>.</a:t>
                      </a:r>
                    </a:p>
                    <a:p>
                      <a:pPr indent="0" lvl="0" marL="0" marR="0" rtl="0" algn="l">
                        <a:spcBef>
                          <a:spcPts val="0"/>
                        </a:spcBef>
                        <a:spcAft>
                          <a:spcPts val="0"/>
                        </a:spcAft>
                        <a:buSzPct val="25000"/>
                        <a:buNone/>
                      </a:pPr>
                      <a:r>
                        <a:rPr b="1" lang="en-US" sz="1800">
                          <a:solidFill>
                            <a:srgbClr val="EA9999"/>
                          </a:solidFill>
                          <a:latin typeface="Droid Serif"/>
                          <a:ea typeface="Droid Serif"/>
                          <a:cs typeface="Droid Serif"/>
                          <a:sym typeface="Droid Serif"/>
                        </a:rPr>
                        <a:t>Must be embedded in your own words. </a:t>
                      </a:r>
                    </a:p>
                    <a:p>
                      <a:pPr indent="0" lvl="0" marL="0" marR="0" rtl="0" algn="r">
                        <a:spcBef>
                          <a:spcPts val="0"/>
                        </a:spcBef>
                        <a:spcAft>
                          <a:spcPts val="0"/>
                        </a:spcAft>
                        <a:buSzPct val="25000"/>
                        <a:buNone/>
                      </a:pPr>
                      <a:r>
                        <a:t/>
                      </a:r>
                      <a:endParaRPr i="1" sz="2400"/>
                    </a:p>
                    <a:p>
                      <a:pPr indent="0" lvl="0" marL="0" marR="0" rtl="0" algn="r">
                        <a:spcBef>
                          <a:spcPts val="0"/>
                        </a:spcBef>
                        <a:spcAft>
                          <a:spcPts val="0"/>
                        </a:spcAft>
                        <a:buSzPct val="25000"/>
                        <a:buNone/>
                      </a:pPr>
                      <a:r>
                        <a:rPr b="1" i="1" lang="en-US" sz="2400">
                          <a:solidFill>
                            <a:srgbClr val="9900FF"/>
                          </a:solidFill>
                        </a:rPr>
                        <a:t>3</a:t>
                      </a:r>
                    </a:p>
                  </a:txBody>
                  <a:tcPr marT="66675" marB="66675" marR="66675" marL="66675">
                    <a:lnL cap="flat" cmpd="sng" w="9525">
                      <a:solidFill>
                        <a:srgbClr val="E06666">
                          <a:alpha val="0"/>
                        </a:srgbClr>
                      </a:solidFill>
                      <a:prstDash val="solid"/>
                      <a:round/>
                      <a:headEnd len="med" w="med" type="none"/>
                      <a:tailEnd len="med" w="med" type="none"/>
                    </a:lnL>
                    <a:lnR cap="flat" cmpd="sng" w="9525">
                      <a:solidFill>
                        <a:srgbClr val="E06666">
                          <a:alpha val="0"/>
                        </a:srgbClr>
                      </a:solidFill>
                      <a:prstDash val="solid"/>
                      <a:round/>
                      <a:headEnd len="med" w="med" type="none"/>
                      <a:tailEnd len="med" w="med" type="none"/>
                    </a:lnR>
                    <a:lnT cap="flat" cmpd="sng" w="9525">
                      <a:solidFill>
                        <a:srgbClr val="E06666">
                          <a:alpha val="0"/>
                        </a:srgbClr>
                      </a:solidFill>
                      <a:prstDash val="solid"/>
                      <a:round/>
                      <a:headEnd len="med" w="med" type="none"/>
                      <a:tailEnd len="med" w="med" type="none"/>
                    </a:lnT>
                    <a:lnB cap="flat" cmpd="sng" w="9525">
                      <a:solidFill>
                        <a:srgbClr val="E06666">
                          <a:alpha val="0"/>
                        </a:srgbClr>
                      </a:solidFill>
                      <a:prstDash val="solid"/>
                      <a:round/>
                      <a:headEnd len="med" w="med" type="none"/>
                      <a:tailEnd len="med" w="med" type="none"/>
                    </a:lnB>
                  </a:tcPr>
                </a:tc>
                <a:tc>
                  <a:txBody>
                    <a:bodyPr>
                      <a:noAutofit/>
                    </a:bodyPr>
                    <a:lstStyle/>
                    <a:p>
                      <a:pPr indent="0" lvl="0" marL="0" marR="0" rtl="0" algn="l">
                        <a:spcBef>
                          <a:spcPts val="0"/>
                        </a:spcBef>
                        <a:spcAft>
                          <a:spcPts val="0"/>
                        </a:spcAft>
                        <a:buSzPct val="25000"/>
                        <a:buNone/>
                      </a:pPr>
                      <a:r>
                        <a:rPr b="1" i="0" lang="en-US" sz="1800" u="none" cap="none" strike="noStrike">
                          <a:solidFill>
                            <a:srgbClr val="9900FF"/>
                          </a:solidFill>
                          <a:latin typeface="Droid Serif"/>
                          <a:ea typeface="Droid Serif"/>
                          <a:cs typeface="Droid Serif"/>
                          <a:sym typeface="Droid Serif"/>
                        </a:rPr>
                        <a:t>                       </a:t>
                      </a:r>
                      <a:r>
                        <a:rPr b="1" i="0" lang="en-US" sz="2400" u="none" cap="none" strike="noStrike">
                          <a:solidFill>
                            <a:srgbClr val="F8C78E"/>
                          </a:solidFill>
                          <a:latin typeface="Droid Serif"/>
                          <a:ea typeface="Droid Serif"/>
                          <a:cs typeface="Droid Serif"/>
                          <a:sym typeface="Droid Serif"/>
                        </a:rPr>
                        <a:t>                </a:t>
                      </a:r>
                      <a:r>
                        <a:rPr b="1" lang="en-US" sz="2400">
                          <a:solidFill>
                            <a:srgbClr val="F8C78E"/>
                          </a:solidFill>
                          <a:latin typeface="Droid Serif"/>
                          <a:ea typeface="Droid Serif"/>
                          <a:cs typeface="Droid Serif"/>
                          <a:sym typeface="Droid Serif"/>
                        </a:rPr>
                        <a:t>“</a:t>
                      </a:r>
                      <a:r>
                        <a:rPr b="1" i="0" lang="en-US" sz="2400" u="none" cap="none" strike="noStrike">
                          <a:solidFill>
                            <a:srgbClr val="F8C78E"/>
                          </a:solidFill>
                          <a:latin typeface="Droid Serif"/>
                          <a:ea typeface="Droid Serif"/>
                          <a:cs typeface="Droid Serif"/>
                          <a:sym typeface="Droid Serif"/>
                        </a:rPr>
                        <a:t>I SAY</a:t>
                      </a:r>
                      <a:r>
                        <a:rPr b="1" lang="en-US" sz="2400">
                          <a:solidFill>
                            <a:srgbClr val="F8C78E"/>
                          </a:solidFill>
                          <a:latin typeface="Droid Serif"/>
                          <a:ea typeface="Droid Serif"/>
                          <a:cs typeface="Droid Serif"/>
                          <a:sym typeface="Droid Serif"/>
                        </a:rPr>
                        <a:t>”</a:t>
                      </a:r>
                    </a:p>
                    <a:p>
                      <a:pPr indent="0" lvl="0" marL="0" marR="0" rtl="0" algn="r">
                        <a:spcBef>
                          <a:spcPts val="0"/>
                        </a:spcBef>
                        <a:spcAft>
                          <a:spcPts val="0"/>
                        </a:spcAft>
                        <a:buSzPct val="25000"/>
                        <a:buNone/>
                      </a:pPr>
                      <a:r>
                        <a:rPr b="1" i="1" lang="en-US" sz="2400" u="none" cap="none" strike="noStrike">
                          <a:solidFill>
                            <a:srgbClr val="E06666"/>
                          </a:solidFill>
                          <a:latin typeface="Merriweather"/>
                          <a:ea typeface="Merriweather"/>
                          <a:cs typeface="Merriweather"/>
                          <a:sym typeface="Merriweather"/>
                        </a:rPr>
                        <a:t>A</a:t>
                      </a:r>
                      <a:r>
                        <a:rPr b="1" i="1" lang="en-US" sz="2400" u="none" cap="none" strike="noStrike">
                          <a:solidFill>
                            <a:srgbClr val="EA9999"/>
                          </a:solidFill>
                          <a:latin typeface="Merriweather"/>
                          <a:ea typeface="Merriweather"/>
                          <a:cs typeface="Merriweather"/>
                          <a:sym typeface="Merriweather"/>
                        </a:rPr>
                        <a:t>NSWER</a:t>
                      </a:r>
                      <a:r>
                        <a:rPr lang="en-US" sz="2400" u="none" cap="none" strike="noStrike">
                          <a:solidFill>
                            <a:srgbClr val="EA9999"/>
                          </a:solidFill>
                          <a:latin typeface="Merriweather"/>
                          <a:ea typeface="Merriweather"/>
                          <a:cs typeface="Merriweather"/>
                          <a:sym typeface="Merriweather"/>
                        </a:rPr>
                        <a:t> – </a:t>
                      </a:r>
                      <a:r>
                        <a:rPr lang="en-US" sz="1800" u="none" cap="none" strike="noStrike">
                          <a:solidFill>
                            <a:srgbClr val="EA9999"/>
                          </a:solidFill>
                          <a:latin typeface="Merriweather"/>
                          <a:ea typeface="Merriweather"/>
                          <a:cs typeface="Merriweather"/>
                          <a:sym typeface="Merriweather"/>
                        </a:rPr>
                        <a:t>use words </a:t>
                      </a:r>
                      <a:r>
                        <a:rPr b="1" lang="en-US" sz="2400" u="sng" cap="none" strike="noStrike">
                          <a:solidFill>
                            <a:srgbClr val="EA9999"/>
                          </a:solidFill>
                          <a:latin typeface="Merriweather"/>
                          <a:ea typeface="Merriweather"/>
                          <a:cs typeface="Merriweather"/>
                          <a:sym typeface="Merriweather"/>
                        </a:rPr>
                        <a:t>FROM THE PROMPT</a:t>
                      </a:r>
                      <a:r>
                        <a:rPr lang="en-US" sz="1800" u="none" cap="none" strike="noStrike">
                          <a:solidFill>
                            <a:srgbClr val="EA9999"/>
                          </a:solidFill>
                          <a:latin typeface="Merriweather"/>
                          <a:ea typeface="Merriweather"/>
                          <a:cs typeface="Merriweather"/>
                          <a:sym typeface="Merriweather"/>
                        </a:rPr>
                        <a:t> to   write your </a:t>
                      </a:r>
                      <a:r>
                        <a:rPr lang="en-US" sz="2400" u="none" cap="none" strike="noStrike">
                          <a:solidFill>
                            <a:srgbClr val="EA9999"/>
                          </a:solidFill>
                          <a:latin typeface="Merriweather"/>
                          <a:ea typeface="Merriweather"/>
                          <a:cs typeface="Merriweather"/>
                          <a:sym typeface="Merriweather"/>
                        </a:rPr>
                        <a:t>A</a:t>
                      </a:r>
                      <a:r>
                        <a:rPr lang="en-US" sz="1800" u="none" cap="none" strike="noStrike">
                          <a:solidFill>
                            <a:srgbClr val="EA9999"/>
                          </a:solidFill>
                          <a:latin typeface="Merriweather"/>
                          <a:ea typeface="Merriweather"/>
                          <a:cs typeface="Merriweather"/>
                          <a:sym typeface="Merriweather"/>
                        </a:rPr>
                        <a:t>nswer.</a:t>
                      </a:r>
                      <a:r>
                        <a:rPr b="1" i="0" lang="en-US" sz="1800" u="none" cap="none" strike="noStrike">
                          <a:solidFill>
                            <a:srgbClr val="EA9999"/>
                          </a:solidFill>
                          <a:latin typeface="Droid Serif"/>
                          <a:ea typeface="Droid Serif"/>
                          <a:cs typeface="Droid Serif"/>
                          <a:sym typeface="Droid Serif"/>
                        </a:rPr>
                        <a:t>  </a:t>
                      </a:r>
                    </a:p>
                    <a:p>
                      <a:pPr indent="0" lvl="0" marL="0" marR="0" rtl="0" algn="ctr">
                        <a:spcBef>
                          <a:spcPts val="0"/>
                        </a:spcBef>
                        <a:spcAft>
                          <a:spcPts val="0"/>
                        </a:spcAft>
                        <a:buSzPct val="25000"/>
                        <a:buNone/>
                      </a:pPr>
                      <a:r>
                        <a:t/>
                      </a:r>
                      <a:endParaRPr b="1" sz="1800">
                        <a:solidFill>
                          <a:srgbClr val="EA9999"/>
                        </a:solidFill>
                        <a:latin typeface="Droid Serif"/>
                        <a:ea typeface="Droid Serif"/>
                        <a:cs typeface="Droid Serif"/>
                        <a:sym typeface="Droid Serif"/>
                      </a:endParaRPr>
                    </a:p>
                    <a:p>
                      <a:pPr indent="0" lvl="0" marL="0" marR="0" rtl="0" algn="l">
                        <a:spcBef>
                          <a:spcPts val="0"/>
                        </a:spcBef>
                        <a:spcAft>
                          <a:spcPts val="0"/>
                        </a:spcAft>
                        <a:buSzPct val="25000"/>
                        <a:buNone/>
                      </a:pPr>
                      <a:r>
                        <a:t/>
                      </a:r>
                      <a:endParaRPr b="1" i="1" sz="2400">
                        <a:solidFill>
                          <a:srgbClr val="9900FF"/>
                        </a:solidFill>
                        <a:latin typeface="Droid Serif"/>
                        <a:ea typeface="Droid Serif"/>
                        <a:cs typeface="Droid Serif"/>
                        <a:sym typeface="Droid Serif"/>
                      </a:endParaRPr>
                    </a:p>
                    <a:p>
                      <a:pPr indent="0" lvl="0" marL="0" marR="0" rtl="0" algn="l">
                        <a:spcBef>
                          <a:spcPts val="0"/>
                        </a:spcBef>
                        <a:spcAft>
                          <a:spcPts val="0"/>
                        </a:spcAft>
                        <a:buSzPct val="25000"/>
                        <a:buNone/>
                      </a:pPr>
                      <a:r>
                        <a:t/>
                      </a:r>
                      <a:endParaRPr b="1" i="1" sz="2400">
                        <a:solidFill>
                          <a:srgbClr val="9900FF"/>
                        </a:solidFill>
                        <a:latin typeface="Droid Serif"/>
                        <a:ea typeface="Droid Serif"/>
                        <a:cs typeface="Droid Serif"/>
                        <a:sym typeface="Droid Serif"/>
                      </a:endParaRPr>
                    </a:p>
                    <a:p>
                      <a:pPr indent="0" lvl="0" marL="0" marR="0" rtl="0" algn="l">
                        <a:spcBef>
                          <a:spcPts val="0"/>
                        </a:spcBef>
                        <a:spcAft>
                          <a:spcPts val="0"/>
                        </a:spcAft>
                        <a:buSzPct val="25000"/>
                        <a:buNone/>
                      </a:pPr>
                      <a:r>
                        <a:rPr b="1" i="1" lang="en-US" sz="2400">
                          <a:solidFill>
                            <a:srgbClr val="9900FF"/>
                          </a:solidFill>
                          <a:latin typeface="Droid Serif"/>
                          <a:ea typeface="Droid Serif"/>
                          <a:cs typeface="Droid Serif"/>
                          <a:sym typeface="Droid Serif"/>
                        </a:rPr>
                        <a:t>1</a:t>
                      </a:r>
                      <a:r>
                        <a:rPr b="1" i="0" lang="en-US" sz="1800" u="none" cap="none" strike="noStrike">
                          <a:solidFill>
                            <a:srgbClr val="9900FF"/>
                          </a:solidFill>
                          <a:latin typeface="Droid Serif"/>
                          <a:ea typeface="Droid Serif"/>
                          <a:cs typeface="Droid Serif"/>
                          <a:sym typeface="Droid Serif"/>
                        </a:rPr>
                        <a:t>                       </a:t>
                      </a:r>
                    </a:p>
                  </a:txBody>
                  <a:tcPr marT="66675" marB="66675" marR="66675" marL="66675">
                    <a:lnL cap="flat" cmpd="sng" w="9525">
                      <a:solidFill>
                        <a:srgbClr val="E06666">
                          <a:alpha val="0"/>
                        </a:srgbClr>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2975450">
                <a:tc>
                  <a:txBody>
                    <a:bodyPr>
                      <a:noAutofit/>
                    </a:bodyPr>
                    <a:lstStyle/>
                    <a:p>
                      <a:pPr indent="0" lvl="0" marL="0" marR="0" rtl="0" algn="l">
                        <a:spcBef>
                          <a:spcPts val="0"/>
                        </a:spcBef>
                        <a:spcAft>
                          <a:spcPts val="0"/>
                        </a:spcAft>
                        <a:buSzPct val="25000"/>
                        <a:buNone/>
                      </a:pPr>
                      <a:r>
                        <a:rPr b="1" lang="en-US" sz="2400">
                          <a:solidFill>
                            <a:srgbClr val="F8C78E"/>
                          </a:solidFill>
                          <a:latin typeface="Merriweather"/>
                          <a:ea typeface="Merriweather"/>
                          <a:cs typeface="Merriweather"/>
                          <a:sym typeface="Merriweather"/>
                        </a:rPr>
                        <a:t>“</a:t>
                      </a:r>
                      <a:r>
                        <a:rPr b="1" i="0" lang="en-US" sz="2400" u="none" cap="none" strike="noStrike">
                          <a:solidFill>
                            <a:srgbClr val="F8C78E"/>
                          </a:solidFill>
                          <a:latin typeface="Merriweather"/>
                          <a:ea typeface="Merriweather"/>
                          <a:cs typeface="Merriweather"/>
                          <a:sym typeface="Merriweather"/>
                        </a:rPr>
                        <a:t>CONTEXT</a:t>
                      </a:r>
                      <a:r>
                        <a:rPr b="1" lang="en-US" sz="2400">
                          <a:solidFill>
                            <a:srgbClr val="F8C78E"/>
                          </a:solidFill>
                          <a:latin typeface="Merriweather"/>
                          <a:ea typeface="Merriweather"/>
                          <a:cs typeface="Merriweather"/>
                          <a:sym typeface="Merriweather"/>
                        </a:rPr>
                        <a:t>”</a:t>
                      </a:r>
                      <a:r>
                        <a:rPr b="1" i="0" lang="en-US" sz="1800" u="none" cap="none" strike="noStrike">
                          <a:solidFill>
                            <a:srgbClr val="9900FF"/>
                          </a:solidFill>
                          <a:latin typeface="Droid Serif"/>
                          <a:ea typeface="Droid Serif"/>
                          <a:cs typeface="Droid Serif"/>
                          <a:sym typeface="Droid Serif"/>
                        </a:rPr>
                        <a:t>                           </a:t>
                      </a:r>
                      <a:r>
                        <a:rPr b="1" i="0" lang="en-US" sz="2400" u="none" cap="none" strike="noStrike">
                          <a:solidFill>
                            <a:srgbClr val="9900FF"/>
                          </a:solidFill>
                          <a:latin typeface="Droid Serif"/>
                          <a:ea typeface="Droid Serif"/>
                          <a:cs typeface="Droid Serif"/>
                          <a:sym typeface="Droid Serif"/>
                        </a:rPr>
                        <a:t>2</a:t>
                      </a:r>
                    </a:p>
                    <a:p>
                      <a:pPr indent="0" lvl="0" marL="0" marR="0" rtl="0">
                        <a:spcBef>
                          <a:spcPts val="0"/>
                        </a:spcBef>
                        <a:spcAft>
                          <a:spcPts val="0"/>
                        </a:spcAft>
                        <a:buSzPct val="25000"/>
                        <a:buNone/>
                      </a:pPr>
                      <a:r>
                        <a:rPr b="1" i="0" lang="en-US" sz="2000" u="none" cap="none" strike="noStrike">
                          <a:solidFill>
                            <a:srgbClr val="EA9999"/>
                          </a:solidFill>
                          <a:latin typeface="Merriweather"/>
                          <a:ea typeface="Merriweather"/>
                          <a:cs typeface="Merriweather"/>
                          <a:sym typeface="Merriweather"/>
                        </a:rPr>
                        <a:t>What is happening in the text when your quote appears?</a:t>
                      </a:r>
                    </a:p>
                    <a:p>
                      <a:pPr indent="0" lvl="0" marL="0" marR="0" rtl="0">
                        <a:spcBef>
                          <a:spcPts val="0"/>
                        </a:spcBef>
                        <a:spcAft>
                          <a:spcPts val="0"/>
                        </a:spcAft>
                        <a:buSzPct val="25000"/>
                        <a:buNone/>
                      </a:pPr>
                      <a:r>
                        <a:rPr b="1" i="0" lang="en-US" sz="1800" u="none" cap="none" strike="noStrike">
                          <a:solidFill>
                            <a:srgbClr val="EA9999"/>
                          </a:solidFill>
                          <a:latin typeface="Droid Serif"/>
                          <a:ea typeface="Droid Serif"/>
                          <a:cs typeface="Droid Serif"/>
                          <a:sym typeface="Droid Serif"/>
                        </a:rPr>
                        <a:t>This is how you will </a:t>
                      </a:r>
                      <a:r>
                        <a:rPr b="1" i="1" lang="en-US" sz="2400" u="sng" cap="none" strike="noStrike">
                          <a:solidFill>
                            <a:srgbClr val="EA9999"/>
                          </a:solidFill>
                          <a:latin typeface="Droid Serif"/>
                          <a:ea typeface="Droid Serif"/>
                          <a:cs typeface="Droid Serif"/>
                          <a:sym typeface="Droid Serif"/>
                        </a:rPr>
                        <a:t>EMBED</a:t>
                      </a:r>
                      <a:r>
                        <a:rPr b="1" i="0" lang="en-US" sz="2400" u="none" cap="none" strike="noStrike">
                          <a:solidFill>
                            <a:srgbClr val="EA9999"/>
                          </a:solidFill>
                          <a:latin typeface="Droid Serif"/>
                          <a:ea typeface="Droid Serif"/>
                          <a:cs typeface="Droid Serif"/>
                          <a:sym typeface="Droid Serif"/>
                        </a:rPr>
                        <a:t> </a:t>
                      </a:r>
                      <a:r>
                        <a:rPr b="1" i="0" lang="en-US" sz="1800" u="none" cap="none" strike="noStrike">
                          <a:solidFill>
                            <a:srgbClr val="EA9999"/>
                          </a:solidFill>
                          <a:latin typeface="Droid Serif"/>
                          <a:ea typeface="Droid Serif"/>
                          <a:cs typeface="Droid Serif"/>
                          <a:sym typeface="Droid Serif"/>
                        </a:rPr>
                        <a:t>your quote</a:t>
                      </a:r>
                    </a:p>
                    <a:p>
                      <a:pPr lvl="0" rtl="0">
                        <a:spcBef>
                          <a:spcPts val="0"/>
                        </a:spcBef>
                        <a:buClr>
                          <a:schemeClr val="dk1"/>
                        </a:buClr>
                        <a:buSzPct val="25000"/>
                        <a:buFont typeface="Arial"/>
                        <a:buNone/>
                      </a:pPr>
                      <a:r>
                        <a:rPr b="1" lang="en-US" sz="1800">
                          <a:solidFill>
                            <a:srgbClr val="EA9999"/>
                          </a:solidFill>
                          <a:latin typeface="Droid Serif"/>
                          <a:ea typeface="Droid Serif"/>
                          <a:cs typeface="Droid Serif"/>
                          <a:sym typeface="Droid Serif"/>
                        </a:rPr>
                        <a:t>INTRODUCE TEXT EVIDENCE! </a:t>
                      </a:r>
                    </a:p>
                    <a:p>
                      <a:pPr indent="0" lvl="0" marL="0" marR="0" rtl="0" algn="ctr">
                        <a:spcBef>
                          <a:spcPts val="0"/>
                        </a:spcBef>
                        <a:spcAft>
                          <a:spcPts val="0"/>
                        </a:spcAft>
                        <a:buSzPct val="25000"/>
                        <a:buNone/>
                      </a:pPr>
                      <a:r>
                        <a:t/>
                      </a:r>
                      <a:endParaRPr b="1" i="0" sz="1800" u="none" cap="none" strike="noStrike">
                        <a:solidFill>
                          <a:srgbClr val="FF0000"/>
                        </a:solidFill>
                        <a:latin typeface="Droid Serif"/>
                        <a:ea typeface="Droid Serif"/>
                        <a:cs typeface="Droid Serif"/>
                        <a:sym typeface="Droid Serif"/>
                      </a:endParaRPr>
                    </a:p>
                    <a:p>
                      <a:pPr indent="0" lvl="0" marL="0" marR="0" rtl="0" algn="ctr">
                        <a:spcBef>
                          <a:spcPts val="0"/>
                        </a:spcBef>
                        <a:spcAft>
                          <a:spcPts val="0"/>
                        </a:spcAft>
                        <a:buSzPct val="25000"/>
                        <a:buNone/>
                      </a:pPr>
                      <a:r>
                        <a:t/>
                      </a:r>
                      <a:endParaRPr sz="1800" u="none" cap="none" strike="noStrike"/>
                    </a:p>
                  </a:txBody>
                  <a:tcPr marT="66675" marB="66675" marR="66675" marL="666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E06666">
                          <a:alpha val="0"/>
                        </a:srgbClr>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spcBef>
                          <a:spcPts val="0"/>
                        </a:spcBef>
                        <a:spcAft>
                          <a:spcPts val="0"/>
                        </a:spcAft>
                        <a:buSzPct val="25000"/>
                        <a:buNone/>
                      </a:pPr>
                      <a:r>
                        <a:rPr b="1" i="1" lang="en-US" sz="2400" u="none" cap="none" strike="noStrike">
                          <a:solidFill>
                            <a:srgbClr val="9900FF"/>
                          </a:solidFill>
                          <a:latin typeface="Droid Serif"/>
                          <a:ea typeface="Droid Serif"/>
                          <a:cs typeface="Droid Serif"/>
                          <a:sym typeface="Droid Serif"/>
                        </a:rPr>
                        <a:t>4 </a:t>
                      </a:r>
                      <a:r>
                        <a:rPr b="1" i="0" lang="en-US" sz="1800" u="none" cap="none" strike="noStrike">
                          <a:solidFill>
                            <a:srgbClr val="9900FF"/>
                          </a:solidFill>
                          <a:latin typeface="Droid Serif"/>
                          <a:ea typeface="Droid Serif"/>
                          <a:cs typeface="Droid Serif"/>
                          <a:sym typeface="Droid Serif"/>
                        </a:rPr>
                        <a:t>                          </a:t>
                      </a:r>
                      <a:r>
                        <a:rPr b="1" lang="en-US" sz="2400">
                          <a:solidFill>
                            <a:srgbClr val="F8C78E"/>
                          </a:solidFill>
                          <a:latin typeface="Merriweather"/>
                          <a:ea typeface="Merriweather"/>
                          <a:cs typeface="Merriweather"/>
                          <a:sym typeface="Merriweather"/>
                        </a:rPr>
                        <a:t>”S</a:t>
                      </a:r>
                      <a:r>
                        <a:rPr b="1" i="0" lang="en-US" sz="2400" u="none" cap="none" strike="noStrike">
                          <a:solidFill>
                            <a:srgbClr val="F8C78E"/>
                          </a:solidFill>
                          <a:latin typeface="Merriweather"/>
                          <a:ea typeface="Merriweather"/>
                          <a:cs typeface="Merriweather"/>
                          <a:sym typeface="Merriweather"/>
                        </a:rPr>
                        <a:t>O WHAT</a:t>
                      </a:r>
                      <a:r>
                        <a:rPr b="1" lang="en-US" sz="2400">
                          <a:solidFill>
                            <a:srgbClr val="F8C78E"/>
                          </a:solidFill>
                          <a:latin typeface="Merriweather"/>
                          <a:ea typeface="Merriweather"/>
                          <a:cs typeface="Merriweather"/>
                          <a:sym typeface="Merriweather"/>
                        </a:rPr>
                        <a:t>”</a:t>
                      </a:r>
                    </a:p>
                    <a:p>
                      <a:pPr indent="0" lvl="0" marL="0" marR="0" rtl="0" algn="r">
                        <a:spcBef>
                          <a:spcPts val="0"/>
                        </a:spcBef>
                        <a:spcAft>
                          <a:spcPts val="0"/>
                        </a:spcAft>
                        <a:buSzPct val="25000"/>
                        <a:buNone/>
                      </a:pPr>
                      <a:r>
                        <a:rPr b="1" i="1" lang="en-US" sz="2400" u="none" cap="none" strike="noStrike">
                          <a:solidFill>
                            <a:srgbClr val="E06666"/>
                          </a:solidFill>
                          <a:latin typeface="Merriweather"/>
                          <a:ea typeface="Merriweather"/>
                          <a:cs typeface="Merriweather"/>
                          <a:sym typeface="Merriweather"/>
                        </a:rPr>
                        <a:t>E</a:t>
                      </a:r>
                      <a:r>
                        <a:rPr b="1" i="1" lang="en-US" sz="2400" u="none" cap="none" strike="noStrike">
                          <a:solidFill>
                            <a:srgbClr val="EA9999"/>
                          </a:solidFill>
                          <a:latin typeface="Merriweather"/>
                          <a:ea typeface="Merriweather"/>
                          <a:cs typeface="Merriweather"/>
                          <a:sym typeface="Merriweather"/>
                        </a:rPr>
                        <a:t>XPLAIN</a:t>
                      </a:r>
                      <a:r>
                        <a:rPr b="1" i="1" lang="en-US" sz="1800" u="none" cap="none" strike="noStrike">
                          <a:solidFill>
                            <a:srgbClr val="EA9999"/>
                          </a:solidFill>
                          <a:latin typeface="Merriweather"/>
                          <a:ea typeface="Merriweather"/>
                          <a:cs typeface="Merriweather"/>
                          <a:sym typeface="Merriweather"/>
                        </a:rPr>
                        <a:t> </a:t>
                      </a:r>
                      <a:r>
                        <a:rPr lang="en-US" sz="1800" u="none" cap="none" strike="noStrike">
                          <a:solidFill>
                            <a:srgbClr val="EA9999"/>
                          </a:solidFill>
                          <a:latin typeface="Merriweather"/>
                          <a:ea typeface="Merriweather"/>
                          <a:cs typeface="Merriweather"/>
                          <a:sym typeface="Merriweather"/>
                        </a:rPr>
                        <a:t>how your quote and answer combined can teach the reader something. Try beginning your EXPLANATION sentence with the words </a:t>
                      </a:r>
                      <a:r>
                        <a:rPr lang="en-US" sz="1800">
                          <a:solidFill>
                            <a:srgbClr val="EA9999"/>
                          </a:solidFill>
                          <a:latin typeface="Merriweather"/>
                          <a:ea typeface="Merriweather"/>
                          <a:cs typeface="Merriweather"/>
                          <a:sym typeface="Merriweather"/>
                        </a:rPr>
                        <a:t>“When people…” or        “When society...”</a:t>
                      </a:r>
                    </a:p>
                  </a:txBody>
                  <a:tcPr marT="66675" marB="66675" marR="66675" marL="666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141" name="Shape 141"/>
          <p:cNvSpPr/>
          <p:nvPr/>
        </p:nvSpPr>
        <p:spPr>
          <a:xfrm>
            <a:off x="647700" y="165225"/>
            <a:ext cx="7848599" cy="9233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1" lang="en-US" sz="4000" u="sng">
                <a:solidFill>
                  <a:srgbClr val="EAD1DC"/>
                </a:solidFill>
                <a:latin typeface="Merriweather"/>
                <a:ea typeface="Merriweather"/>
                <a:cs typeface="Merriweather"/>
                <a:sym typeface="Merriweather"/>
              </a:rPr>
              <a:t>ATE</a:t>
            </a:r>
            <a:r>
              <a:rPr b="1" lang="en-US" sz="4000">
                <a:solidFill>
                  <a:srgbClr val="EAD1DC"/>
                </a:solidFill>
                <a:latin typeface="Merriweather"/>
                <a:ea typeface="Merriweather"/>
                <a:cs typeface="Merriweather"/>
                <a:sym typeface="Merriweather"/>
              </a:rPr>
              <a:t> USING </a:t>
            </a:r>
            <a:r>
              <a:rPr b="1" i="0" lang="en-US" sz="4000" u="none" cap="none" strike="noStrike">
                <a:solidFill>
                  <a:srgbClr val="EAD1DC"/>
                </a:solidFill>
                <a:latin typeface="Merriweather"/>
                <a:ea typeface="Merriweather"/>
                <a:cs typeface="Merriweather"/>
                <a:sym typeface="Merriweather"/>
              </a:rPr>
              <a:t>FOURSQUARE</a:t>
            </a:r>
          </a:p>
        </p:txBody>
      </p:sp>
      <p:cxnSp>
        <p:nvCxnSpPr>
          <p:cNvPr id="142" name="Shape 142"/>
          <p:cNvCxnSpPr/>
          <p:nvPr/>
        </p:nvCxnSpPr>
        <p:spPr>
          <a:xfrm>
            <a:off x="353600" y="3740725"/>
            <a:ext cx="4001399" cy="9300"/>
          </a:xfrm>
          <a:prstGeom prst="straightConnector1">
            <a:avLst/>
          </a:prstGeom>
          <a:noFill/>
          <a:ln cap="flat" cmpd="sng" w="9525">
            <a:solidFill>
              <a:srgbClr val="000000"/>
            </a:solidFill>
            <a:prstDash val="solid"/>
            <a:round/>
            <a:headEnd len="lg" w="lg" type="none"/>
            <a:tailEnd len="lg" w="lg" type="none"/>
          </a:ln>
        </p:spPr>
      </p:cxnSp>
      <p:cxnSp>
        <p:nvCxnSpPr>
          <p:cNvPr id="143" name="Shape 143"/>
          <p:cNvCxnSpPr/>
          <p:nvPr/>
        </p:nvCxnSpPr>
        <p:spPr>
          <a:xfrm>
            <a:off x="353600" y="701000"/>
            <a:ext cx="4001399" cy="9300"/>
          </a:xfrm>
          <a:prstGeom prst="straightConnector1">
            <a:avLst/>
          </a:prstGeom>
          <a:noFill/>
          <a:ln cap="flat" cmpd="sng" w="9525">
            <a:solidFill>
              <a:srgbClr val="000000"/>
            </a:solidFill>
            <a:prstDash val="solid"/>
            <a:round/>
            <a:headEnd len="lg" w="lg" type="none"/>
            <a:tailEnd len="lg" w="lg" type="none"/>
          </a:ln>
        </p:spPr>
      </p:cxnSp>
      <p:cxnSp>
        <p:nvCxnSpPr>
          <p:cNvPr id="144" name="Shape 144"/>
          <p:cNvCxnSpPr/>
          <p:nvPr/>
        </p:nvCxnSpPr>
        <p:spPr>
          <a:xfrm>
            <a:off x="4345575" y="716500"/>
            <a:ext cx="0" cy="3024300"/>
          </a:xfrm>
          <a:prstGeom prst="straightConnector1">
            <a:avLst/>
          </a:prstGeom>
          <a:noFill/>
          <a:ln cap="flat" cmpd="sng" w="9525">
            <a:solidFill>
              <a:srgbClr val="000000"/>
            </a:solidFill>
            <a:prstDash val="solid"/>
            <a:round/>
            <a:headEnd len="lg" w="lg" type="none"/>
            <a:tailEnd len="lg" w="lg" type="none"/>
          </a:ln>
        </p:spPr>
      </p:cxnSp>
      <p:cxnSp>
        <p:nvCxnSpPr>
          <p:cNvPr id="145" name="Shape 145"/>
          <p:cNvCxnSpPr/>
          <p:nvPr/>
        </p:nvCxnSpPr>
        <p:spPr>
          <a:xfrm flipH="1" rot="10800000">
            <a:off x="372200" y="707125"/>
            <a:ext cx="9300" cy="3042899"/>
          </a:xfrm>
          <a:prstGeom prst="straightConnector1">
            <a:avLst/>
          </a:prstGeom>
          <a:noFill/>
          <a:ln cap="flat" cmpd="sng" w="9525">
            <a:solidFill>
              <a:srgbClr val="000000"/>
            </a:solidFill>
            <a:prstDash val="solid"/>
            <a:round/>
            <a:headEnd len="lg" w="lg" type="none"/>
            <a:tailEnd len="lg" w="lg" type="none"/>
          </a:ln>
        </p:spPr>
      </p:cxn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9" name="Shape 149"/>
        <p:cNvGrpSpPr/>
        <p:nvPr/>
      </p:nvGrpSpPr>
      <p:grpSpPr>
        <a:xfrm>
          <a:off x="0" y="0"/>
          <a:ext cx="0" cy="0"/>
          <a:chOff x="0" y="0"/>
          <a:chExt cx="0" cy="0"/>
        </a:xfrm>
      </p:grpSpPr>
      <p:graphicFrame>
        <p:nvGraphicFramePr>
          <p:cNvPr id="150" name="Shape 150"/>
          <p:cNvGraphicFramePr/>
          <p:nvPr/>
        </p:nvGraphicFramePr>
        <p:xfrm>
          <a:off x="685800" y="1752600"/>
          <a:ext cx="3000000" cy="3000000"/>
        </p:xfrm>
        <a:graphic>
          <a:graphicData uri="http://schemas.openxmlformats.org/drawingml/2006/table">
            <a:tbl>
              <a:tblPr>
                <a:noFill/>
                <a:tableStyleId>{D179F2AC-6904-4B3F-A97C-1FFCF54FC184}</a:tableStyleId>
              </a:tblPr>
              <a:tblGrid>
                <a:gridCol w="3924300"/>
                <a:gridCol w="3924300"/>
              </a:tblGrid>
              <a:tr h="2270525">
                <a:tc>
                  <a:txBody>
                    <a:bodyPr>
                      <a:noAutofit/>
                    </a:bodyPr>
                    <a:lstStyle/>
                    <a:p>
                      <a:pPr indent="0" lvl="0" marL="0" marR="0" rtl="0" algn="l">
                        <a:spcBef>
                          <a:spcPts val="0"/>
                        </a:spcBef>
                        <a:spcAft>
                          <a:spcPts val="0"/>
                        </a:spcAft>
                        <a:buSzPct val="25000"/>
                        <a:buNone/>
                      </a:pPr>
                      <a:r>
                        <a:rPr b="1" i="0" lang="en-US" sz="2400" u="none" cap="none" strike="noStrike">
                          <a:solidFill>
                            <a:srgbClr val="F8C78E"/>
                          </a:solidFill>
                          <a:latin typeface="Droid Serif"/>
                          <a:ea typeface="Droid Serif"/>
                          <a:cs typeface="Droid Serif"/>
                          <a:sym typeface="Droid Serif"/>
                        </a:rPr>
                        <a:t>IT SAYS =</a:t>
                      </a:r>
                    </a:p>
                    <a:p>
                      <a:pPr indent="0" lvl="0" marL="0" marR="0" rtl="0" algn="r">
                        <a:spcBef>
                          <a:spcPts val="0"/>
                        </a:spcBef>
                        <a:spcAft>
                          <a:spcPts val="0"/>
                        </a:spcAft>
                        <a:buSzPct val="25000"/>
                        <a:buNone/>
                      </a:pPr>
                      <a:r>
                        <a:rPr b="1" i="0" lang="en-US" sz="1800" u="none" cap="none" strike="noStrike">
                          <a:solidFill>
                            <a:srgbClr val="FF0000"/>
                          </a:solidFill>
                          <a:latin typeface="Droid Serif"/>
                          <a:ea typeface="Droid Serif"/>
                          <a:cs typeface="Droid Serif"/>
                          <a:sym typeface="Droid Serif"/>
                        </a:rPr>
                        <a:t>    </a:t>
                      </a:r>
                      <a:r>
                        <a:rPr b="1" i="0" lang="en-US" sz="1800" u="none" cap="none" strike="noStrike">
                          <a:solidFill>
                            <a:srgbClr val="9900FF"/>
                          </a:solidFill>
                          <a:latin typeface="Droid Serif"/>
                          <a:ea typeface="Droid Serif"/>
                          <a:cs typeface="Droid Serif"/>
                          <a:sym typeface="Droid Serif"/>
                        </a:rPr>
                        <a:t>                   </a:t>
                      </a:r>
                    </a:p>
                    <a:p>
                      <a:pPr indent="0" lvl="0" marL="0" marR="0" rtl="0" algn="r">
                        <a:spcBef>
                          <a:spcPts val="0"/>
                        </a:spcBef>
                        <a:spcAft>
                          <a:spcPts val="0"/>
                        </a:spcAft>
                        <a:buSzPct val="25000"/>
                        <a:buNone/>
                      </a:pPr>
                      <a:r>
                        <a:t/>
                      </a:r>
                      <a:endParaRPr b="1" i="0" sz="1800" u="none" cap="none" strike="noStrike">
                        <a:solidFill>
                          <a:srgbClr val="9900FF"/>
                        </a:solidFill>
                        <a:latin typeface="Droid Serif"/>
                        <a:ea typeface="Droid Serif"/>
                        <a:cs typeface="Droid Serif"/>
                        <a:sym typeface="Droid Serif"/>
                      </a:endParaRPr>
                    </a:p>
                    <a:p>
                      <a:pPr indent="0" lvl="0" marL="0" marR="0" rtl="0" algn="r">
                        <a:spcBef>
                          <a:spcPts val="0"/>
                        </a:spcBef>
                        <a:spcAft>
                          <a:spcPts val="0"/>
                        </a:spcAft>
                        <a:buSzPct val="25000"/>
                        <a:buNone/>
                      </a:pPr>
                      <a:r>
                        <a:t/>
                      </a:r>
                      <a:endParaRPr b="1" i="0" sz="1800" u="none" cap="none" strike="noStrike">
                        <a:solidFill>
                          <a:srgbClr val="9900FF"/>
                        </a:solidFill>
                        <a:latin typeface="Droid Serif"/>
                        <a:ea typeface="Droid Serif"/>
                        <a:cs typeface="Droid Serif"/>
                        <a:sym typeface="Droid Serif"/>
                      </a:endParaRPr>
                    </a:p>
                    <a:p>
                      <a:pPr indent="0" lvl="0" marL="0" marR="0" rtl="0" algn="r">
                        <a:spcBef>
                          <a:spcPts val="0"/>
                        </a:spcBef>
                        <a:spcAft>
                          <a:spcPts val="0"/>
                        </a:spcAft>
                        <a:buSzPct val="25000"/>
                        <a:buNone/>
                      </a:pPr>
                      <a:r>
                        <a:t/>
                      </a:r>
                      <a:endParaRPr b="1" i="0" sz="1800" u="none" cap="none" strike="noStrike">
                        <a:solidFill>
                          <a:srgbClr val="9900FF"/>
                        </a:solidFill>
                        <a:latin typeface="Droid Serif"/>
                        <a:ea typeface="Droid Serif"/>
                        <a:cs typeface="Droid Serif"/>
                        <a:sym typeface="Droid Serif"/>
                      </a:endParaRPr>
                    </a:p>
                    <a:p>
                      <a:pPr indent="0" lvl="0" marL="0" marR="0" rtl="0" algn="r">
                        <a:spcBef>
                          <a:spcPts val="0"/>
                        </a:spcBef>
                        <a:spcAft>
                          <a:spcPts val="0"/>
                        </a:spcAft>
                        <a:buSzPct val="25000"/>
                        <a:buNone/>
                      </a:pPr>
                      <a:r>
                        <a:t/>
                      </a:r>
                      <a:endParaRPr b="1" i="0" sz="1800" u="none" cap="none" strike="noStrike">
                        <a:solidFill>
                          <a:srgbClr val="9900FF"/>
                        </a:solidFill>
                        <a:latin typeface="Droid Serif"/>
                        <a:ea typeface="Droid Serif"/>
                        <a:cs typeface="Droid Serif"/>
                        <a:sym typeface="Droid Serif"/>
                      </a:endParaRPr>
                    </a:p>
                    <a:p>
                      <a:pPr indent="0" lvl="0" marL="0" marR="0" rtl="0" algn="r">
                        <a:spcBef>
                          <a:spcPts val="0"/>
                        </a:spcBef>
                        <a:spcAft>
                          <a:spcPts val="0"/>
                        </a:spcAft>
                        <a:buSzPct val="25000"/>
                        <a:buNone/>
                      </a:pPr>
                      <a:r>
                        <a:rPr b="1" i="0" lang="en-US" sz="1800" u="none" cap="none" strike="noStrike">
                          <a:solidFill>
                            <a:srgbClr val="9900FF"/>
                          </a:solidFill>
                          <a:latin typeface="Droid Serif"/>
                          <a:ea typeface="Droid Serif"/>
                          <a:cs typeface="Droid Serif"/>
                          <a:sym typeface="Droid Serif"/>
                        </a:rPr>
                        <a:t> </a:t>
                      </a:r>
                      <a:r>
                        <a:rPr b="1" i="0" lang="en-US" sz="2000" u="none" cap="none" strike="noStrike">
                          <a:solidFill>
                            <a:srgbClr val="9900FF"/>
                          </a:solidFill>
                          <a:latin typeface="Droid Serif"/>
                          <a:ea typeface="Droid Serif"/>
                          <a:cs typeface="Droid Serif"/>
                          <a:sym typeface="Droid Serif"/>
                        </a:rPr>
                        <a:t>3</a:t>
                      </a:r>
                    </a:p>
                  </a:txBody>
                  <a:tcPr marT="66675" marB="66675" marR="66675" marL="666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spcBef>
                          <a:spcPts val="0"/>
                        </a:spcBef>
                        <a:spcAft>
                          <a:spcPts val="0"/>
                        </a:spcAft>
                        <a:buSzPct val="25000"/>
                        <a:buNone/>
                      </a:pPr>
                      <a:r>
                        <a:rPr b="1" i="0" lang="en-US" sz="1800" u="none" cap="none" strike="noStrike">
                          <a:solidFill>
                            <a:srgbClr val="9900FF"/>
                          </a:solidFill>
                          <a:latin typeface="Droid Serif"/>
                          <a:ea typeface="Droid Serif"/>
                          <a:cs typeface="Droid Serif"/>
                          <a:sym typeface="Droid Serif"/>
                        </a:rPr>
                        <a:t>                       </a:t>
                      </a:r>
                      <a:r>
                        <a:rPr b="1" i="0" lang="en-US" sz="2400" u="none" cap="none" strike="noStrike">
                          <a:solidFill>
                            <a:srgbClr val="F8C78E"/>
                          </a:solidFill>
                          <a:latin typeface="Droid Serif"/>
                          <a:ea typeface="Droid Serif"/>
                          <a:cs typeface="Droid Serif"/>
                          <a:sym typeface="Droid Serif"/>
                        </a:rPr>
                        <a:t>                  I SAY</a:t>
                      </a:r>
                    </a:p>
                    <a:p>
                      <a:pPr indent="0" lvl="0" marL="0" marR="0" rtl="0" algn="ctr">
                        <a:spcBef>
                          <a:spcPts val="0"/>
                        </a:spcBef>
                        <a:spcAft>
                          <a:spcPts val="0"/>
                        </a:spcAft>
                        <a:buSzPct val="25000"/>
                        <a:buNone/>
                      </a:pPr>
                      <a:br>
                        <a:rPr lang="en-US" sz="1800" u="none" cap="none" strike="noStrike"/>
                      </a:br>
                      <a:br>
                        <a:rPr lang="en-US" sz="1800" u="none" cap="none" strike="noStrike"/>
                      </a:br>
                    </a:p>
                    <a:p>
                      <a:pPr indent="0" lvl="0" marL="0" marR="0" rtl="0" algn="ctr">
                        <a:spcBef>
                          <a:spcPts val="0"/>
                        </a:spcBef>
                        <a:spcAft>
                          <a:spcPts val="0"/>
                        </a:spcAft>
                        <a:buSzPct val="25000"/>
                        <a:buNone/>
                      </a:pPr>
                      <a:r>
                        <a:t/>
                      </a:r>
                      <a:endParaRPr b="1" i="0" sz="1800" u="none" cap="none" strike="noStrike">
                        <a:solidFill>
                          <a:srgbClr val="9900FF"/>
                        </a:solidFill>
                        <a:latin typeface="Droid Serif"/>
                        <a:ea typeface="Droid Serif"/>
                        <a:cs typeface="Droid Serif"/>
                        <a:sym typeface="Droid Serif"/>
                      </a:endParaRPr>
                    </a:p>
                    <a:p>
                      <a:pPr indent="0" lvl="0" marL="0" marR="0" rtl="0" algn="ctr">
                        <a:spcBef>
                          <a:spcPts val="0"/>
                        </a:spcBef>
                        <a:spcAft>
                          <a:spcPts val="0"/>
                        </a:spcAft>
                        <a:buSzPct val="25000"/>
                        <a:buNone/>
                      </a:pPr>
                      <a:r>
                        <a:t/>
                      </a:r>
                      <a:endParaRPr b="1" i="0" sz="1800" u="none" cap="none" strike="noStrike">
                        <a:solidFill>
                          <a:srgbClr val="9900FF"/>
                        </a:solidFill>
                        <a:latin typeface="Droid Serif"/>
                        <a:ea typeface="Droid Serif"/>
                        <a:cs typeface="Droid Serif"/>
                        <a:sym typeface="Droid Serif"/>
                      </a:endParaRPr>
                    </a:p>
                    <a:p>
                      <a:pPr indent="0" lvl="0" marL="0" marR="0" rtl="0" algn="l">
                        <a:spcBef>
                          <a:spcPts val="0"/>
                        </a:spcBef>
                        <a:spcAft>
                          <a:spcPts val="0"/>
                        </a:spcAft>
                        <a:buSzPct val="25000"/>
                        <a:buNone/>
                      </a:pPr>
                      <a:r>
                        <a:rPr b="1" i="0" lang="en-US" sz="2000" u="none" cap="none" strike="noStrike">
                          <a:solidFill>
                            <a:srgbClr val="9900FF"/>
                          </a:solidFill>
                          <a:latin typeface="Droid Serif"/>
                          <a:ea typeface="Droid Serif"/>
                          <a:cs typeface="Droid Serif"/>
                          <a:sym typeface="Droid Serif"/>
                        </a:rPr>
                        <a:t>1 </a:t>
                      </a:r>
                      <a:r>
                        <a:rPr b="1" i="0" lang="en-US" sz="1800" u="none" cap="none" strike="noStrike">
                          <a:solidFill>
                            <a:srgbClr val="9900FF"/>
                          </a:solidFill>
                          <a:latin typeface="Droid Serif"/>
                          <a:ea typeface="Droid Serif"/>
                          <a:cs typeface="Droid Serif"/>
                          <a:sym typeface="Droid Serif"/>
                        </a:rPr>
                        <a:t>                                   </a:t>
                      </a:r>
                    </a:p>
                  </a:txBody>
                  <a:tcPr marT="66675" marB="66675" marR="66675" marL="666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r h="1920475">
                <a:tc>
                  <a:txBody>
                    <a:bodyPr>
                      <a:noAutofit/>
                    </a:bodyPr>
                    <a:lstStyle/>
                    <a:p>
                      <a:pPr indent="0" lvl="0" marL="0" marR="0" rtl="0" algn="l">
                        <a:spcBef>
                          <a:spcPts val="0"/>
                        </a:spcBef>
                        <a:spcAft>
                          <a:spcPts val="0"/>
                        </a:spcAft>
                        <a:buSzPct val="25000"/>
                        <a:buNone/>
                      </a:pPr>
                      <a:r>
                        <a:rPr b="1" i="0" lang="en-US" sz="2400" u="none" cap="none" strike="noStrike">
                          <a:solidFill>
                            <a:srgbClr val="F8C78E"/>
                          </a:solidFill>
                          <a:latin typeface="Merriweather"/>
                          <a:ea typeface="Merriweather"/>
                          <a:cs typeface="Merriweather"/>
                          <a:sym typeface="Merriweather"/>
                        </a:rPr>
                        <a:t>CONTEXT  </a:t>
                      </a:r>
                      <a:r>
                        <a:rPr b="1" i="0" lang="en-US" sz="1800" u="none" cap="none" strike="noStrike">
                          <a:solidFill>
                            <a:srgbClr val="9900FF"/>
                          </a:solidFill>
                          <a:latin typeface="Droid Serif"/>
                          <a:ea typeface="Droid Serif"/>
                          <a:cs typeface="Droid Serif"/>
                          <a:sym typeface="Droid Serif"/>
                        </a:rPr>
                        <a:t>                                </a:t>
                      </a:r>
                      <a:r>
                        <a:rPr b="1" i="0" lang="en-US" sz="2000" u="none" cap="none" strike="noStrike">
                          <a:solidFill>
                            <a:srgbClr val="9900FF"/>
                          </a:solidFill>
                          <a:latin typeface="Droid Serif"/>
                          <a:ea typeface="Droid Serif"/>
                          <a:cs typeface="Droid Serif"/>
                          <a:sym typeface="Droid Serif"/>
                        </a:rPr>
                        <a:t>2</a:t>
                      </a:r>
                    </a:p>
                    <a:p>
                      <a:pPr indent="0" lvl="0" marL="0" marR="0" rtl="0" algn="ctr">
                        <a:spcBef>
                          <a:spcPts val="0"/>
                        </a:spcBef>
                        <a:spcAft>
                          <a:spcPts val="0"/>
                        </a:spcAft>
                        <a:buSzPct val="25000"/>
                        <a:buNone/>
                      </a:pPr>
                      <a:br>
                        <a:rPr lang="en-US" sz="1800" u="none" cap="none" strike="noStrike"/>
                      </a:br>
                    </a:p>
                    <a:p>
                      <a:pPr indent="0" lvl="0" marL="0" marR="0" rtl="0" algn="ctr">
                        <a:spcBef>
                          <a:spcPts val="0"/>
                        </a:spcBef>
                        <a:spcAft>
                          <a:spcPts val="0"/>
                        </a:spcAft>
                        <a:buSzPct val="25000"/>
                        <a:buNone/>
                      </a:pPr>
                      <a:r>
                        <a:t/>
                      </a:r>
                      <a:endParaRPr b="1" i="0" sz="1800" u="none" cap="none" strike="noStrike">
                        <a:solidFill>
                          <a:srgbClr val="FF0000"/>
                        </a:solidFill>
                        <a:latin typeface="Droid Serif"/>
                        <a:ea typeface="Droid Serif"/>
                        <a:cs typeface="Droid Serif"/>
                        <a:sym typeface="Droid Serif"/>
                      </a:endParaRPr>
                    </a:p>
                    <a:p>
                      <a:pPr indent="0" lvl="0" marL="0" marR="0" rtl="0" algn="ctr">
                        <a:spcBef>
                          <a:spcPts val="0"/>
                        </a:spcBef>
                        <a:spcAft>
                          <a:spcPts val="0"/>
                        </a:spcAft>
                        <a:buSzPct val="25000"/>
                        <a:buNone/>
                      </a:pPr>
                      <a:r>
                        <a:t/>
                      </a:r>
                      <a:endParaRPr b="1" i="0" sz="1800" u="none" cap="none" strike="noStrike">
                        <a:solidFill>
                          <a:srgbClr val="FF0000"/>
                        </a:solidFill>
                        <a:latin typeface="Droid Serif"/>
                        <a:ea typeface="Droid Serif"/>
                        <a:cs typeface="Droid Serif"/>
                        <a:sym typeface="Droid Serif"/>
                      </a:endParaRPr>
                    </a:p>
                    <a:p>
                      <a:pPr indent="0" lvl="0" marL="0" marR="0" rtl="0" algn="ctr">
                        <a:spcBef>
                          <a:spcPts val="0"/>
                        </a:spcBef>
                        <a:spcAft>
                          <a:spcPts val="0"/>
                        </a:spcAft>
                        <a:buSzPct val="25000"/>
                        <a:buNone/>
                      </a:pPr>
                      <a:r>
                        <a:t/>
                      </a:r>
                      <a:endParaRPr b="1" i="0" sz="1800" u="none" cap="none" strike="noStrike">
                        <a:solidFill>
                          <a:srgbClr val="FF0000"/>
                        </a:solidFill>
                        <a:latin typeface="Droid Serif"/>
                        <a:ea typeface="Droid Serif"/>
                        <a:cs typeface="Droid Serif"/>
                        <a:sym typeface="Droid Serif"/>
                      </a:endParaRPr>
                    </a:p>
                    <a:p>
                      <a:pPr indent="0" lvl="0" marL="0" marR="0" rtl="0" algn="ctr">
                        <a:spcBef>
                          <a:spcPts val="0"/>
                        </a:spcBef>
                        <a:spcAft>
                          <a:spcPts val="0"/>
                        </a:spcAft>
                        <a:buSzPct val="25000"/>
                        <a:buNone/>
                      </a:pPr>
                      <a:r>
                        <a:t/>
                      </a:r>
                      <a:endParaRPr sz="1800" u="none" cap="none" strike="noStrike"/>
                    </a:p>
                  </a:txBody>
                  <a:tcPr marT="66675" marB="66675" marR="66675" marL="666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indent="0" lvl="0" marL="0" marR="0" rtl="0" algn="l">
                        <a:spcBef>
                          <a:spcPts val="0"/>
                        </a:spcBef>
                        <a:spcAft>
                          <a:spcPts val="0"/>
                        </a:spcAft>
                        <a:buSzPct val="25000"/>
                        <a:buNone/>
                      </a:pPr>
                      <a:r>
                        <a:rPr b="1" i="0" lang="en-US" sz="2000" u="none" cap="none" strike="noStrike">
                          <a:solidFill>
                            <a:srgbClr val="9900FF"/>
                          </a:solidFill>
                          <a:latin typeface="Droid Serif"/>
                          <a:ea typeface="Droid Serif"/>
                          <a:cs typeface="Droid Serif"/>
                          <a:sym typeface="Droid Serif"/>
                        </a:rPr>
                        <a:t>4</a:t>
                      </a:r>
                      <a:r>
                        <a:rPr b="1" i="0" lang="en-US" sz="1800" u="none" cap="none" strike="noStrike">
                          <a:solidFill>
                            <a:srgbClr val="9900FF"/>
                          </a:solidFill>
                          <a:latin typeface="Droid Serif"/>
                          <a:ea typeface="Droid Serif"/>
                          <a:cs typeface="Droid Serif"/>
                          <a:sym typeface="Droid Serif"/>
                        </a:rPr>
                        <a:t>                                   </a:t>
                      </a:r>
                      <a:r>
                        <a:rPr b="1" i="0" lang="en-US" sz="2400" u="none" cap="none" strike="noStrike">
                          <a:solidFill>
                            <a:srgbClr val="F8C78E"/>
                          </a:solidFill>
                          <a:latin typeface="Merriweather"/>
                          <a:ea typeface="Merriweather"/>
                          <a:cs typeface="Merriweather"/>
                          <a:sym typeface="Merriweather"/>
                        </a:rPr>
                        <a:t>SO WHAT</a:t>
                      </a:r>
                    </a:p>
                    <a:p>
                      <a:pPr indent="0" lvl="0" marL="0" marR="0" rtl="0" algn="ctr">
                        <a:spcBef>
                          <a:spcPts val="0"/>
                        </a:spcBef>
                        <a:spcAft>
                          <a:spcPts val="0"/>
                        </a:spcAft>
                        <a:buSzPct val="25000"/>
                        <a:buNone/>
                      </a:pPr>
                      <a:br>
                        <a:rPr lang="en-US" sz="1800" u="none" cap="none" strike="noStrike"/>
                      </a:br>
                      <a:br>
                        <a:rPr lang="en-US" sz="1800" u="none" cap="none" strike="noStrike"/>
                      </a:br>
                    </a:p>
                    <a:p>
                      <a:pPr indent="0" lvl="0" marL="0" marR="0" rtl="0" algn="ctr">
                        <a:spcBef>
                          <a:spcPts val="0"/>
                        </a:spcBef>
                        <a:spcAft>
                          <a:spcPts val="0"/>
                        </a:spcAft>
                        <a:buSzPct val="25000"/>
                        <a:buNone/>
                      </a:pPr>
                      <a:r>
                        <a:t/>
                      </a:r>
                      <a:endParaRPr sz="2400" u="none" cap="none" strike="noStrike"/>
                    </a:p>
                    <a:p>
                      <a:pPr indent="0" lvl="0" marL="0" marR="0" rtl="0" algn="ctr">
                        <a:spcBef>
                          <a:spcPts val="0"/>
                        </a:spcBef>
                        <a:spcAft>
                          <a:spcPts val="0"/>
                        </a:spcAft>
                        <a:buSzPct val="25000"/>
                        <a:buNone/>
                      </a:pPr>
                      <a:r>
                        <a:t/>
                      </a:r>
                      <a:endParaRPr sz="2400" u="none" cap="none" strike="noStrike"/>
                    </a:p>
                    <a:p>
                      <a:pPr indent="0" lvl="0" marL="0" marR="0" rtl="0" algn="ctr">
                        <a:spcBef>
                          <a:spcPts val="0"/>
                        </a:spcBef>
                        <a:spcAft>
                          <a:spcPts val="0"/>
                        </a:spcAft>
                        <a:buSzPct val="25000"/>
                        <a:buNone/>
                      </a:pPr>
                      <a:r>
                        <a:t/>
                      </a:r>
                      <a:endParaRPr sz="2400" u="none" cap="none" strike="noStrike"/>
                    </a:p>
                  </a:txBody>
                  <a:tcPr marT="66675" marB="66675" marR="66675" marL="6667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151" name="Shape 151"/>
          <p:cNvSpPr/>
          <p:nvPr/>
        </p:nvSpPr>
        <p:spPr>
          <a:xfrm>
            <a:off x="2130775" y="457200"/>
            <a:ext cx="4966295" cy="92332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5400" u="none" cap="none" strike="noStrike">
                <a:solidFill>
                  <a:srgbClr val="FFF7F3"/>
                </a:solidFill>
                <a:latin typeface="Merriweather"/>
                <a:ea typeface="Merriweather"/>
                <a:cs typeface="Merriweather"/>
                <a:sym typeface="Merriweather"/>
              </a:rPr>
              <a:t>FOURSQUARE</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Paper">
  <a:themeElements>
    <a:clrScheme name="Paper">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