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803704"/>
            <a:ext cx="8147304" cy="1344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THESIS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3383279"/>
            <a:ext cx="8147304" cy="667512"/>
          </a:xfrm>
        </p:spPr>
        <p:txBody>
          <a:bodyPr/>
          <a:lstStyle/>
          <a:p>
            <a:r>
              <a:rPr lang="en-US" dirty="0" smtClean="0"/>
              <a:t>WHAT TO DO AND NOT TO DO</a:t>
            </a:r>
            <a:endParaRPr lang="en-US" dirty="0"/>
          </a:p>
        </p:txBody>
      </p:sp>
      <p:pic>
        <p:nvPicPr>
          <p:cNvPr id="4" name="Picture 3" descr="writin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72" y="4151383"/>
            <a:ext cx="3350229" cy="223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be included in a thesis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thesis statement is intended to provide your reader with an idea of what will be discussed in the rest of your composition.</a:t>
            </a:r>
          </a:p>
          <a:p>
            <a:r>
              <a:rPr lang="en-US" sz="2800" dirty="0" smtClean="0"/>
              <a:t>The thesis needs to have your REASONS for your topic.</a:t>
            </a:r>
          </a:p>
          <a:p>
            <a:r>
              <a:rPr lang="en-US" sz="2800" dirty="0" smtClean="0"/>
              <a:t>REASONS </a:t>
            </a:r>
            <a:r>
              <a:rPr lang="en-US" sz="2800" dirty="0" smtClean="0">
                <a:solidFill>
                  <a:srgbClr val="C0504D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504D"/>
                </a:solidFill>
              </a:rPr>
              <a:t>not</a:t>
            </a:r>
            <a:r>
              <a:rPr lang="en-US" sz="2800" dirty="0" smtClean="0"/>
              <a:t> SPECIFIC EXAMPLES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64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BAD</a:t>
            </a:r>
            <a:r>
              <a:rPr lang="en-US" dirty="0" smtClean="0"/>
              <a:t>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Pride can be both good and bad as is evident in “The Scarlet Ibis” and “The Cask of Amontillado”.</a:t>
            </a:r>
          </a:p>
          <a:p>
            <a:r>
              <a:rPr lang="en-US" sz="2800" dirty="0" smtClean="0"/>
              <a:t>This is a bad thesis because it includes the specific </a:t>
            </a:r>
            <a:r>
              <a:rPr lang="en-US" sz="2800" dirty="0" smtClean="0">
                <a:solidFill>
                  <a:srgbClr val="800000"/>
                </a:solidFill>
              </a:rPr>
              <a:t>examples </a:t>
            </a:r>
            <a:r>
              <a:rPr lang="en-US" sz="2800" dirty="0" smtClean="0"/>
              <a:t>that are going to be used to explain your ideas about pride being both good and bad. </a:t>
            </a:r>
          </a:p>
          <a:p>
            <a:r>
              <a:rPr lang="en-US" sz="2800" dirty="0" smtClean="0"/>
              <a:t>“The Scarlet Ibis” and “The Cask of Amontillado” </a:t>
            </a:r>
            <a:r>
              <a:rPr lang="en-US" sz="2800" dirty="0" smtClean="0">
                <a:solidFill>
                  <a:srgbClr val="C0504D"/>
                </a:solidFill>
              </a:rPr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504D"/>
                </a:solidFill>
              </a:rPr>
              <a:t>not</a:t>
            </a:r>
            <a:r>
              <a:rPr lang="en-US" sz="2800" dirty="0" smtClean="0"/>
              <a:t> REASONS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633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GOOD </a:t>
            </a:r>
            <a:r>
              <a:rPr lang="en-US" dirty="0" smtClean="0"/>
              <a:t>THESIS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Having pride can be beneficial when it motivates someone to accomplish their goals, but it can also be detrimental when it leads someone to make selfish choices.</a:t>
            </a:r>
          </a:p>
          <a:p>
            <a:r>
              <a:rPr lang="en-US" sz="2400" dirty="0" smtClean="0"/>
              <a:t>This thesis includes </a:t>
            </a:r>
            <a:r>
              <a:rPr lang="en-US" sz="2400" dirty="0" smtClean="0">
                <a:solidFill>
                  <a:schemeClr val="accent5"/>
                </a:solidFill>
              </a:rPr>
              <a:t>REASONS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/>
              <a:t>motivates someone to accomplish their </a:t>
            </a:r>
            <a:r>
              <a:rPr lang="en-US" sz="2400" dirty="0" smtClean="0"/>
              <a:t>goals</a:t>
            </a:r>
          </a:p>
          <a:p>
            <a:pPr lvl="1"/>
            <a:r>
              <a:rPr lang="en-US" sz="2400" dirty="0"/>
              <a:t>leads someone to make selfish </a:t>
            </a:r>
            <a:r>
              <a:rPr lang="en-US" sz="2400" dirty="0" smtClean="0"/>
              <a:t>choices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Now you can add </a:t>
            </a:r>
            <a:r>
              <a:rPr lang="en-US" sz="2400" dirty="0">
                <a:solidFill>
                  <a:srgbClr val="867099"/>
                </a:solidFill>
              </a:rPr>
              <a:t>EXAMPLES</a:t>
            </a:r>
            <a:r>
              <a:rPr lang="en-US" sz="2400" dirty="0"/>
              <a:t> in the body paragraphs to explain how pride is both good and bad according to the reasons you provided.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5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2206" y="2396208"/>
            <a:ext cx="68963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2">
                      <a:alpha val="43000"/>
                    </a:schemeClr>
                  </a:outerShdw>
                </a:effectLst>
                <a:latin typeface="Modern No. 20"/>
                <a:cs typeface="Modern No. 20"/>
              </a:rPr>
              <a:t>See the difference??</a:t>
            </a:r>
            <a:endParaRPr lang="en-US" sz="6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2">
                    <a:alpha val="43000"/>
                  </a:schemeClr>
                </a:outerShdw>
              </a:effectLst>
              <a:latin typeface="Modern No. 20"/>
              <a:cs typeface="Modern No. 20"/>
            </a:endParaRPr>
          </a:p>
        </p:txBody>
      </p:sp>
    </p:spTree>
    <p:extLst>
      <p:ext uri="{BB962C8B-B14F-4D97-AF65-F5344CB8AC3E}">
        <p14:creationId xmlns:p14="http://schemas.microsoft.com/office/powerpoint/2010/main" val="3536617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19</TotalTime>
  <Words>207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THE THESIS STATEMENT</vt:lpstr>
      <vt:lpstr>What should be included in a thesis statement?</vt:lpstr>
      <vt:lpstr>BAD THESIS</vt:lpstr>
      <vt:lpstr>GOOD THESIS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THESIS</dc:title>
  <dc:creator>McKinney ISD</dc:creator>
  <cp:lastModifiedBy>McKinney ISD</cp:lastModifiedBy>
  <cp:revision>2</cp:revision>
  <dcterms:created xsi:type="dcterms:W3CDTF">2015-10-29T14:29:47Z</dcterms:created>
  <dcterms:modified xsi:type="dcterms:W3CDTF">2015-10-29T14:48:48Z</dcterms:modified>
</cp:coreProperties>
</file>