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jpg"/><Relationship Id="rId10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44000" cy="688975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363882" y="4449123"/>
            <a:ext cx="702235" cy="466078"/>
          </a:xfrm>
          <a:custGeom>
            <a:avLst/>
            <a:gdLst>
              <a:gd name="connsiteX0" fmla="*/ 343647 w 702235"/>
              <a:gd name="connsiteY0" fmla="*/ 45270 h 466078"/>
              <a:gd name="connsiteX1" fmla="*/ 343647 w 702235"/>
              <a:gd name="connsiteY1" fmla="*/ 45270 h 466078"/>
              <a:gd name="connsiteX2" fmla="*/ 567765 w 702235"/>
              <a:gd name="connsiteY2" fmla="*/ 75152 h 466078"/>
              <a:gd name="connsiteX3" fmla="*/ 612588 w 702235"/>
              <a:gd name="connsiteY3" fmla="*/ 105034 h 466078"/>
              <a:gd name="connsiteX4" fmla="*/ 642470 w 702235"/>
              <a:gd name="connsiteY4" fmla="*/ 134917 h 466078"/>
              <a:gd name="connsiteX5" fmla="*/ 687294 w 702235"/>
              <a:gd name="connsiteY5" fmla="*/ 224564 h 466078"/>
              <a:gd name="connsiteX6" fmla="*/ 702235 w 702235"/>
              <a:gd name="connsiteY6" fmla="*/ 269387 h 466078"/>
              <a:gd name="connsiteX7" fmla="*/ 687294 w 702235"/>
              <a:gd name="connsiteY7" fmla="*/ 418799 h 466078"/>
              <a:gd name="connsiteX8" fmla="*/ 657412 w 702235"/>
              <a:gd name="connsiteY8" fmla="*/ 463623 h 466078"/>
              <a:gd name="connsiteX9" fmla="*/ 298823 w 702235"/>
              <a:gd name="connsiteY9" fmla="*/ 448681 h 466078"/>
              <a:gd name="connsiteX10" fmla="*/ 268941 w 702235"/>
              <a:gd name="connsiteY10" fmla="*/ 344093 h 466078"/>
              <a:gd name="connsiteX11" fmla="*/ 224117 w 702235"/>
              <a:gd name="connsiteY11" fmla="*/ 254446 h 466078"/>
              <a:gd name="connsiteX12" fmla="*/ 104588 w 702235"/>
              <a:gd name="connsiteY12" fmla="*/ 224564 h 466078"/>
              <a:gd name="connsiteX13" fmla="*/ 14941 w 702235"/>
              <a:gd name="connsiteY13" fmla="*/ 194681 h 466078"/>
              <a:gd name="connsiteX14" fmla="*/ 0 w 702235"/>
              <a:gd name="connsiteY14" fmla="*/ 149858 h 466078"/>
              <a:gd name="connsiteX15" fmla="*/ 14941 w 702235"/>
              <a:gd name="connsiteY15" fmla="*/ 75152 h 466078"/>
              <a:gd name="connsiteX16" fmla="*/ 59765 w 702235"/>
              <a:gd name="connsiteY16" fmla="*/ 60211 h 466078"/>
              <a:gd name="connsiteX17" fmla="*/ 149412 w 702235"/>
              <a:gd name="connsiteY17" fmla="*/ 45270 h 466078"/>
              <a:gd name="connsiteX18" fmla="*/ 179294 w 702235"/>
              <a:gd name="connsiteY18" fmla="*/ 15387 h 466078"/>
              <a:gd name="connsiteX19" fmla="*/ 328706 w 702235"/>
              <a:gd name="connsiteY19" fmla="*/ 15387 h 466078"/>
              <a:gd name="connsiteX20" fmla="*/ 343647 w 702235"/>
              <a:gd name="connsiteY20" fmla="*/ 45270 h 46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235" h="466078">
                <a:moveTo>
                  <a:pt x="343647" y="45270"/>
                </a:moveTo>
                <a:lnTo>
                  <a:pt x="343647" y="45270"/>
                </a:lnTo>
                <a:cubicBezTo>
                  <a:pt x="383701" y="48608"/>
                  <a:pt x="506735" y="44637"/>
                  <a:pt x="567765" y="75152"/>
                </a:cubicBezTo>
                <a:cubicBezTo>
                  <a:pt x="583826" y="83182"/>
                  <a:pt x="598566" y="93816"/>
                  <a:pt x="612588" y="105034"/>
                </a:cubicBezTo>
                <a:cubicBezTo>
                  <a:pt x="623588" y="113834"/>
                  <a:pt x="632509" y="124956"/>
                  <a:pt x="642470" y="134917"/>
                </a:cubicBezTo>
                <a:cubicBezTo>
                  <a:pt x="680029" y="247587"/>
                  <a:pt x="629363" y="108701"/>
                  <a:pt x="687294" y="224564"/>
                </a:cubicBezTo>
                <a:cubicBezTo>
                  <a:pt x="694337" y="238651"/>
                  <a:pt x="697255" y="254446"/>
                  <a:pt x="702235" y="269387"/>
                </a:cubicBezTo>
                <a:cubicBezTo>
                  <a:pt x="697255" y="319191"/>
                  <a:pt x="698549" y="370028"/>
                  <a:pt x="687294" y="418799"/>
                </a:cubicBezTo>
                <a:cubicBezTo>
                  <a:pt x="683256" y="436296"/>
                  <a:pt x="675316" y="462246"/>
                  <a:pt x="657412" y="463623"/>
                </a:cubicBezTo>
                <a:cubicBezTo>
                  <a:pt x="538131" y="472798"/>
                  <a:pt x="418353" y="453662"/>
                  <a:pt x="298823" y="448681"/>
                </a:cubicBezTo>
                <a:cubicBezTo>
                  <a:pt x="252112" y="261837"/>
                  <a:pt x="311813" y="494147"/>
                  <a:pt x="268941" y="344093"/>
                </a:cubicBezTo>
                <a:cubicBezTo>
                  <a:pt x="256346" y="300009"/>
                  <a:pt x="264568" y="278716"/>
                  <a:pt x="224117" y="254446"/>
                </a:cubicBezTo>
                <a:cubicBezTo>
                  <a:pt x="198930" y="239334"/>
                  <a:pt x="124227" y="229920"/>
                  <a:pt x="104588" y="224564"/>
                </a:cubicBezTo>
                <a:cubicBezTo>
                  <a:pt x="74199" y="216276"/>
                  <a:pt x="14941" y="194681"/>
                  <a:pt x="14941" y="194681"/>
                </a:cubicBezTo>
                <a:cubicBezTo>
                  <a:pt x="9961" y="179740"/>
                  <a:pt x="0" y="165607"/>
                  <a:pt x="0" y="149858"/>
                </a:cubicBezTo>
                <a:cubicBezTo>
                  <a:pt x="0" y="124463"/>
                  <a:pt x="854" y="96282"/>
                  <a:pt x="14941" y="75152"/>
                </a:cubicBezTo>
                <a:cubicBezTo>
                  <a:pt x="23677" y="62048"/>
                  <a:pt x="44391" y="63628"/>
                  <a:pt x="59765" y="60211"/>
                </a:cubicBezTo>
                <a:cubicBezTo>
                  <a:pt x="89338" y="53639"/>
                  <a:pt x="119530" y="50250"/>
                  <a:pt x="149412" y="45270"/>
                </a:cubicBezTo>
                <a:cubicBezTo>
                  <a:pt x="159373" y="35309"/>
                  <a:pt x="167215" y="22635"/>
                  <a:pt x="179294" y="15387"/>
                </a:cubicBezTo>
                <a:cubicBezTo>
                  <a:pt x="229442" y="-14703"/>
                  <a:pt x="271326" y="7190"/>
                  <a:pt x="328706" y="15387"/>
                </a:cubicBezTo>
                <a:cubicBezTo>
                  <a:pt x="362110" y="48792"/>
                  <a:pt x="341157" y="40290"/>
                  <a:pt x="343647" y="4527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irc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7" y="1082750"/>
            <a:ext cx="739361" cy="609973"/>
          </a:xfrm>
          <a:prstGeom prst="rect">
            <a:avLst/>
          </a:prstGeom>
        </p:spPr>
      </p:pic>
      <p:pic>
        <p:nvPicPr>
          <p:cNvPr id="15" name="Picture 14" descr="wind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40" y="2800897"/>
            <a:ext cx="1072777" cy="8109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1600" y="3361129"/>
            <a:ext cx="884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Aeolus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4" name="Picture 13" descr="castle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460" y="1484369"/>
            <a:ext cx="728862" cy="485908"/>
          </a:xfrm>
          <a:prstGeom prst="rect">
            <a:avLst/>
          </a:prstGeom>
        </p:spPr>
      </p:pic>
      <p:pic>
        <p:nvPicPr>
          <p:cNvPr id="6" name="Picture 5" descr="underworl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61577"/>
            <a:ext cx="664891" cy="885526"/>
          </a:xfrm>
          <a:prstGeom prst="rect">
            <a:avLst/>
          </a:prstGeom>
        </p:spPr>
      </p:pic>
      <p:pic>
        <p:nvPicPr>
          <p:cNvPr id="7" name="Picture 6" descr="lotus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19" y="2399091"/>
            <a:ext cx="687622" cy="720628"/>
          </a:xfrm>
          <a:prstGeom prst="rect">
            <a:avLst/>
          </a:prstGeom>
        </p:spPr>
      </p:pic>
      <p:pic>
        <p:nvPicPr>
          <p:cNvPr id="8" name="Picture 7" descr="sire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118" y="1970277"/>
            <a:ext cx="959392" cy="935209"/>
          </a:xfrm>
          <a:prstGeom prst="rect">
            <a:avLst/>
          </a:prstGeom>
        </p:spPr>
      </p:pic>
      <p:pic>
        <p:nvPicPr>
          <p:cNvPr id="11" name="Picture 10" descr="trojan_hors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121301"/>
            <a:ext cx="1072776" cy="861185"/>
          </a:xfrm>
          <a:prstGeom prst="rect">
            <a:avLst/>
          </a:prstGeom>
        </p:spPr>
      </p:pic>
      <p:pic>
        <p:nvPicPr>
          <p:cNvPr id="13" name="Picture 12" descr="cicones1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771" y="939052"/>
            <a:ext cx="1071888" cy="75367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94460" y="4264457"/>
            <a:ext cx="78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Scylla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2931" y="3053352"/>
            <a:ext cx="101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Charybdis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8" name="Picture 17" descr="cyclops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7" y="3841018"/>
            <a:ext cx="1313318" cy="120477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215510" y="1866972"/>
            <a:ext cx="1320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King </a:t>
            </a:r>
            <a:r>
              <a:rPr lang="en-US" sz="1400" dirty="0" err="1" smtClean="0">
                <a:solidFill>
                  <a:srgbClr val="000000"/>
                </a:solidFill>
              </a:rPr>
              <a:t>Alcinous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20" name="Picture 19" descr="homesweethome.jpe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47" y="3361129"/>
            <a:ext cx="688041" cy="52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67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49</TotalTime>
  <Words>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McKinney ISD</dc:creator>
  <cp:lastModifiedBy>McKinney ISD</cp:lastModifiedBy>
  <cp:revision>6</cp:revision>
  <cp:lastPrinted>2014-11-12T21:24:17Z</cp:lastPrinted>
  <dcterms:created xsi:type="dcterms:W3CDTF">2014-11-12T17:59:01Z</dcterms:created>
  <dcterms:modified xsi:type="dcterms:W3CDTF">2014-11-12T21:29:02Z</dcterms:modified>
</cp:coreProperties>
</file>