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-16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06447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Introducing “Quotes”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82170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Tips on how to correctly incorporate textual evidence in your writing.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Choosing a Quote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/>
              <a:t>Select textual evidence that directly backs up your original claim. 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/>
              <a:t>Be sure that the correlation between your quote and your claim is clear to the reader.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/>
              <a:t>Make sure it makes sense!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Introducing Textual Evidence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/>
              <a:t>Author (</a:t>
            </a:r>
            <a:r>
              <a:rPr lang="en" u="sng"/>
              <a:t>Name</a:t>
            </a:r>
            <a:r>
              <a:rPr lang="en"/>
              <a:t>) suggests that, “.....”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/>
              <a:t>This is evident when (</a:t>
            </a:r>
            <a:r>
              <a:rPr lang="en" u="sng"/>
              <a:t>Name</a:t>
            </a:r>
            <a:r>
              <a:rPr lang="en"/>
              <a:t>) says, “.....”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/>
              <a:t>In the book (</a:t>
            </a:r>
            <a:r>
              <a:rPr lang="en" u="sng"/>
              <a:t>Title</a:t>
            </a:r>
            <a:r>
              <a:rPr lang="en"/>
              <a:t>), the author writes, “.....”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/>
              <a:t>According to (</a:t>
            </a:r>
            <a:r>
              <a:rPr lang="en" u="sng"/>
              <a:t>Name</a:t>
            </a:r>
            <a:r>
              <a:rPr lang="en"/>
              <a:t>), “.....”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Explaining What “They” Say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dirty="0"/>
              <a:t>Basically, (</a:t>
            </a:r>
            <a:r>
              <a:rPr lang="en" u="sng" dirty="0"/>
              <a:t>Name</a:t>
            </a:r>
            <a:r>
              <a:rPr lang="en" dirty="0"/>
              <a:t>) is saying __________.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dirty="0"/>
              <a:t>In other words, (</a:t>
            </a:r>
            <a:r>
              <a:rPr lang="en" u="sng" dirty="0"/>
              <a:t>Name</a:t>
            </a:r>
            <a:r>
              <a:rPr lang="en" dirty="0"/>
              <a:t>) believes ______.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dirty="0"/>
              <a:t>(</a:t>
            </a:r>
            <a:r>
              <a:rPr lang="en" u="sng" dirty="0"/>
              <a:t>Name</a:t>
            </a:r>
            <a:r>
              <a:rPr lang="en" dirty="0"/>
              <a:t>)’s point is that _________.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dirty="0"/>
              <a:t>Obviously, (</a:t>
            </a:r>
            <a:r>
              <a:rPr lang="en" u="sng" dirty="0"/>
              <a:t>Name</a:t>
            </a:r>
            <a:r>
              <a:rPr lang="en" dirty="0"/>
              <a:t>) is __________.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-US" dirty="0" smtClean="0"/>
              <a:t>Evidently, this</a:t>
            </a:r>
            <a:r>
              <a:rPr lang="en" smtClean="0"/>
              <a:t> </a:t>
            </a:r>
            <a:r>
              <a:rPr lang="en" dirty="0"/>
              <a:t>proves </a:t>
            </a:r>
            <a:r>
              <a:rPr lang="en"/>
              <a:t>that </a:t>
            </a:r>
            <a:r>
              <a:rPr lang="en" smtClean="0"/>
              <a:t>____________.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 Consulted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Graff, Gerald, and Cathy Birkenstein.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Say / I Say: The Moves That Matter in Academic Writing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New York: W.W. Norton &amp;, 2010. Print.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Macintosh PowerPoint</Application>
  <PresentationFormat>On-screen Show (16:9)</PresentationFormat>
  <Paragraphs>19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sketched</vt:lpstr>
      <vt:lpstr>Introducing “Quotes”</vt:lpstr>
      <vt:lpstr>Choosing a Quote</vt:lpstr>
      <vt:lpstr>Introducing Textual Evidence</vt:lpstr>
      <vt:lpstr>Explaining What “They” Say</vt:lpstr>
      <vt:lpstr>Source Consulted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“Quotes”</dc:title>
  <cp:lastModifiedBy>McKinney ISD</cp:lastModifiedBy>
  <cp:revision>1</cp:revision>
  <dcterms:modified xsi:type="dcterms:W3CDTF">2014-10-21T20:27:06Z</dcterms:modified>
</cp:coreProperties>
</file>