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3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28" d="100"/>
          <a:sy n="28" d="100"/>
        </p:scale>
        <p:origin x="-17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8417F811-DCCF-8542-BCEE-96E9311F19DE}" type="datetimeFigureOut">
              <a:rPr lang="en-US" smtClean="0"/>
              <a:t>3/4/15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F811-DCCF-8542-BCEE-96E9311F19DE}" type="datetimeFigureOut">
              <a:rPr lang="en-US" smtClean="0"/>
              <a:t>3/4/15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F806-35B2-F84E-AB96-5FC0932BC39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F811-DCCF-8542-BCEE-96E9311F19DE}" type="datetimeFigureOut">
              <a:rPr lang="en-US" smtClean="0"/>
              <a:t>3/4/15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F806-35B2-F84E-AB96-5FC0932BC3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F811-DCCF-8542-BCEE-96E9311F19DE}" type="datetimeFigureOut">
              <a:rPr lang="en-US" smtClean="0"/>
              <a:t>3/4/15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F806-35B2-F84E-AB96-5FC0932BC3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8417F811-DCCF-8542-BCEE-96E9311F19DE}" type="datetimeFigureOut">
              <a:rPr lang="en-US" smtClean="0"/>
              <a:t>3/4/15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8417F811-DCCF-8542-BCEE-96E9311F19DE}" type="datetimeFigureOut">
              <a:rPr lang="en-US" smtClean="0"/>
              <a:t>3/4/15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F806-35B2-F84E-AB96-5FC0932BC39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F811-DCCF-8542-BCEE-96E9311F19DE}" type="datetimeFigureOut">
              <a:rPr lang="en-US" smtClean="0"/>
              <a:t>3/4/15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F806-35B2-F84E-AB96-5FC0932BC39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417F811-DCCF-8542-BCEE-96E9311F19DE}" type="datetimeFigureOut">
              <a:rPr lang="en-US" smtClean="0"/>
              <a:t>3/4/15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F806-35B2-F84E-AB96-5FC0932BC39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417F811-DCCF-8542-BCEE-96E9311F19DE}" type="datetimeFigureOut">
              <a:rPr lang="en-US" smtClean="0"/>
              <a:t>3/4/15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F806-35B2-F84E-AB96-5FC0932BC39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8417F811-DCCF-8542-BCEE-96E9311F19DE}" type="datetimeFigureOut">
              <a:rPr lang="en-US" smtClean="0"/>
              <a:t>3/4/15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F806-35B2-F84E-AB96-5FC0932BC39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F811-DCCF-8542-BCEE-96E9311F19DE}" type="datetimeFigureOut">
              <a:rPr lang="en-US" smtClean="0"/>
              <a:t>3/4/15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F806-35B2-F84E-AB96-5FC0932BC3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F811-DCCF-8542-BCEE-96E9311F19DE}" type="datetimeFigureOut">
              <a:rPr lang="en-US" smtClean="0"/>
              <a:t>3/4/15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F806-35B2-F84E-AB96-5FC0932BC39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F811-DCCF-8542-BCEE-96E9311F19DE}" type="datetimeFigureOut">
              <a:rPr lang="en-US" smtClean="0"/>
              <a:t>3/4/15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F806-35B2-F84E-AB96-5FC0932BC39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F811-DCCF-8542-BCEE-96E9311F19DE}" type="datetimeFigureOut">
              <a:rPr lang="en-US" smtClean="0"/>
              <a:t>3/4/15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F806-35B2-F84E-AB96-5FC0932BC39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8417F811-DCCF-8542-BCEE-96E9311F19DE}" type="datetimeFigureOut">
              <a:rPr lang="en-US" smtClean="0"/>
              <a:t>3/4/15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8417F811-DCCF-8542-BCEE-96E9311F19DE}" type="datetimeFigureOut">
              <a:rPr lang="en-US" smtClean="0"/>
              <a:t>3/4/15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8FD7F806-35B2-F84E-AB96-5FC0932BC39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F811-DCCF-8542-BCEE-96E9311F19DE}" type="datetimeFigureOut">
              <a:rPr lang="en-US" smtClean="0"/>
              <a:t>3/4/15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F806-35B2-F84E-AB96-5FC0932BC3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F811-DCCF-8542-BCEE-96E9311F19DE}" type="datetimeFigureOut">
              <a:rPr lang="en-US" smtClean="0"/>
              <a:t>3/4/15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F806-35B2-F84E-AB96-5FC0932BC39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F811-DCCF-8542-BCEE-96E9311F19DE}" type="datetimeFigureOut">
              <a:rPr lang="en-US" smtClean="0"/>
              <a:t>3/4/15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8FD7F806-35B2-F84E-AB96-5FC0932BC3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F811-DCCF-8542-BCEE-96E9311F19DE}" type="datetimeFigureOut">
              <a:rPr lang="en-US" smtClean="0"/>
              <a:t>3/4/15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F806-35B2-F84E-AB96-5FC0932BC39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417F811-DCCF-8542-BCEE-96E9311F19DE}" type="datetimeFigureOut">
              <a:rPr lang="en-US" smtClean="0"/>
              <a:t>3/4/15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8FD7F806-35B2-F84E-AB96-5FC0932BC39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7" r:id="rId14"/>
    <p:sldLayoutId id="2147483708" r:id="rId15"/>
    <p:sldLayoutId id="2147483709" r:id="rId16"/>
    <p:sldLayoutId id="2147483710" r:id="rId17"/>
    <p:sldLayoutId id="2147483711" r:id="rId18"/>
    <p:sldLayoutId id="2147483712" r:id="rId19"/>
    <p:sldLayoutId id="2147483713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EXPOSITORY ESSAY FORMAT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Your expository essay should have a minimum of four paragraphs:</a:t>
            </a:r>
          </a:p>
          <a:p>
            <a:pPr lvl="1"/>
            <a:r>
              <a:rPr lang="en-US" sz="3200" dirty="0" smtClean="0"/>
              <a:t>Introduction</a:t>
            </a:r>
          </a:p>
          <a:p>
            <a:pPr lvl="1"/>
            <a:r>
              <a:rPr lang="en-US" sz="3200" dirty="0" smtClean="0"/>
              <a:t>Body paragraph 1</a:t>
            </a:r>
          </a:p>
          <a:p>
            <a:pPr lvl="1"/>
            <a:r>
              <a:rPr lang="en-US" sz="3200" dirty="0" smtClean="0"/>
              <a:t>Body paragraph 2</a:t>
            </a:r>
          </a:p>
          <a:p>
            <a:pPr lvl="1"/>
            <a:r>
              <a:rPr lang="en-US" sz="3200" dirty="0" smtClean="0"/>
              <a:t>Conclusion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39444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Introductory paragraph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introduction for STAAR style expository essays should consist of 2-3 sentences.</a:t>
            </a:r>
          </a:p>
          <a:p>
            <a:r>
              <a:rPr lang="en-US" dirty="0" smtClean="0"/>
              <a:t>You will need to create one or two sentences that serve as a “hook”, to get your reader interested.</a:t>
            </a:r>
          </a:p>
          <a:p>
            <a:r>
              <a:rPr lang="en-US" dirty="0" smtClean="0"/>
              <a:t>Your thesis will be the sentence that sets up the organization for the rest of the essay. You’ll provide two </a:t>
            </a:r>
            <a:r>
              <a:rPr lang="en-US" b="1" u="sng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reasons</a:t>
            </a:r>
            <a:r>
              <a:rPr lang="en-US" dirty="0" smtClean="0"/>
              <a:t> or </a:t>
            </a:r>
            <a:r>
              <a:rPr lang="en-US" b="1" u="sng" dirty="0" smtClean="0">
                <a:solidFill>
                  <a:srgbClr val="75367A"/>
                </a:solidFill>
              </a:rPr>
              <a:t>examples</a:t>
            </a:r>
            <a:r>
              <a:rPr lang="en-US" dirty="0" smtClean="0">
                <a:solidFill>
                  <a:srgbClr val="75367A"/>
                </a:solidFill>
              </a:rPr>
              <a:t> </a:t>
            </a:r>
            <a:r>
              <a:rPr lang="en-US" dirty="0" smtClean="0"/>
              <a:t>that will provide the reader with proof that you know what you’re talking about.</a:t>
            </a:r>
          </a:p>
          <a:p>
            <a:pPr lvl="1"/>
            <a:r>
              <a:rPr lang="en-US" dirty="0" smtClean="0">
                <a:solidFill>
                  <a:srgbClr val="75367A"/>
                </a:solidFill>
              </a:rPr>
              <a:t>To come up with reasons or examples, we use the R.O.S.E strategy</a:t>
            </a:r>
            <a:endParaRPr lang="en-US" dirty="0">
              <a:solidFill>
                <a:srgbClr val="7536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219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5-03-04 at 11.57.07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1017" y="3841750"/>
            <a:ext cx="5645150" cy="30162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paragraph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first body paragraph will explain in detail whatever you mentioned as your first reason/example in your thesis.</a:t>
            </a:r>
          </a:p>
          <a:p>
            <a:r>
              <a:rPr lang="en-US" dirty="0" smtClean="0"/>
              <a:t>You will substantiate your “claim” or “assertion” that you presented in your thesis with details that you formulated from the information that you gathered using the ROSE strategy.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35000" y="4053417"/>
            <a:ext cx="25636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What have you…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732656" y="4421665"/>
            <a:ext cx="853156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READ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 flipH="1">
            <a:off x="6106584" y="4421665"/>
            <a:ext cx="1703916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OBSERVED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07185" y="5850635"/>
            <a:ext cx="1242235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STUDIED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70245" y="5848406"/>
            <a:ext cx="1940255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EXPERIENCED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64844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Paragraph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second body paragraph will discuss the second reason/example that you presented in your thesis.</a:t>
            </a:r>
          </a:p>
          <a:p>
            <a:r>
              <a:rPr lang="en-US" dirty="0" smtClean="0"/>
              <a:t>You will continue using ideas that you came up with from the ROSE strategy to substantiate your claim/assertion that you wrote in your thesis.</a:t>
            </a:r>
            <a:endParaRPr lang="en-US" dirty="0"/>
          </a:p>
        </p:txBody>
      </p:sp>
      <p:pic>
        <p:nvPicPr>
          <p:cNvPr id="4" name="Picture 3" descr="Screen Shot 2015-03-04 at 12.02.3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48062"/>
            <a:ext cx="9144000" cy="3309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690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conclusion is a “restatement” of your introduction,</a:t>
            </a:r>
            <a:r>
              <a:rPr lang="en-US" dirty="0"/>
              <a:t> </a:t>
            </a:r>
            <a:r>
              <a:rPr lang="en-US" dirty="0" smtClean="0"/>
              <a:t>but not using the exact same words.</a:t>
            </a:r>
          </a:p>
          <a:p>
            <a:r>
              <a:rPr lang="en-US" dirty="0" smtClean="0"/>
              <a:t>A suggestion for formatting your conclusion is to present the information from your intro in reverse order, and using different words.</a:t>
            </a:r>
          </a:p>
          <a:p>
            <a:pPr lvl="1"/>
            <a:r>
              <a:rPr lang="en-US" dirty="0" smtClean="0"/>
              <a:t>You’ll restate your thesis first, followed by a restatement of your hook.</a:t>
            </a:r>
          </a:p>
          <a:p>
            <a:pPr marL="2286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929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Miscellaneous tips and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291168"/>
            <a:ext cx="7556313" cy="5461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NEVER EVER EVER write in second person. What is second person, you ask? It’s when a writer uses the word “</a:t>
            </a:r>
            <a:r>
              <a:rPr lang="en-US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you</a:t>
            </a:r>
            <a:r>
              <a:rPr lang="en-US" dirty="0" smtClean="0"/>
              <a:t>”. This results in the writer directly addressing the individual reader, and expository essays DO NOT like this at all!! Use one of these words instead!:</a:t>
            </a:r>
          </a:p>
          <a:p>
            <a:pPr lvl="1"/>
            <a:r>
              <a:rPr lang="en-US" dirty="0"/>
              <a:t>Someone, anyone, everyone, no one, one, oneself, they, an individual, individuals, a person, people, society, communities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Make sure you REREAD your essay when you’re done. </a:t>
            </a:r>
          </a:p>
          <a:p>
            <a:r>
              <a:rPr lang="en-US" dirty="0" smtClean="0"/>
              <a:t>Body Paragraphs should be 4-5 sentences long, whereas intro and conclusion are only 2-3 sentences.</a:t>
            </a:r>
          </a:p>
          <a:p>
            <a:r>
              <a:rPr lang="en-US" dirty="0" smtClean="0"/>
              <a:t>Include a TRANSITION word between paragraphs!!!</a:t>
            </a:r>
          </a:p>
          <a:p>
            <a:r>
              <a:rPr lang="en-US" dirty="0" smtClean="0"/>
              <a:t>ALWAYS make sure that your information relates directly back to your thesis</a:t>
            </a:r>
          </a:p>
          <a:p>
            <a:r>
              <a:rPr lang="en-US" dirty="0" smtClean="0"/>
              <a:t>MAKE SURE that you understand EXACTLY what the prompt is asking you to do.</a:t>
            </a:r>
          </a:p>
          <a:p>
            <a:pPr lvl="1"/>
            <a:r>
              <a:rPr lang="en-US" dirty="0" smtClean="0"/>
              <a:t>Example: If the prompt says, “Explain whether or not…”, don’t explain both why AND why not. Pick one!! </a:t>
            </a:r>
          </a:p>
          <a:p>
            <a:pPr marL="2286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333241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32</TotalTime>
  <Words>468</Words>
  <Application>Microsoft Macintosh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Advantage</vt:lpstr>
      <vt:lpstr>EXPOSITORY ESSAY FORMAT</vt:lpstr>
      <vt:lpstr>Introductory paragraph</vt:lpstr>
      <vt:lpstr>Body paragraph 1</vt:lpstr>
      <vt:lpstr>Body Paragraph 2</vt:lpstr>
      <vt:lpstr>Conclusion</vt:lpstr>
      <vt:lpstr>Miscellaneous tips and info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EXPOSITORY ESSAY FORMAT</dc:title>
  <dc:creator>McKinney ISD</dc:creator>
  <cp:lastModifiedBy>McKinney ISD</cp:lastModifiedBy>
  <cp:revision>5</cp:revision>
  <dcterms:created xsi:type="dcterms:W3CDTF">2015-03-04T17:30:24Z</dcterms:created>
  <dcterms:modified xsi:type="dcterms:W3CDTF">2015-03-04T18:03:18Z</dcterms:modified>
</cp:coreProperties>
</file>