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8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1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4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8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8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2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7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F7A1-A502-1447-9B35-4468241FFA4C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215D8-F697-1940-A66F-4C85B5B7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7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2-18 at 9.18.0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873" y="-41226"/>
            <a:ext cx="5460127" cy="6927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895" y="147052"/>
            <a:ext cx="3181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latin typeface="Cambria"/>
                <a:cs typeface="Cambria"/>
              </a:rPr>
              <a:t>Aliyah</a:t>
            </a:r>
            <a:r>
              <a:rPr lang="en-US" sz="2800" b="1" i="1" dirty="0" smtClean="0">
                <a:latin typeface="Cambria"/>
                <a:cs typeface="Cambria"/>
              </a:rPr>
              <a:t>: The Rebirth of Israel</a:t>
            </a:r>
            <a:endParaRPr lang="en-US" sz="2800" b="1" i="1" dirty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320" y="1443790"/>
            <a:ext cx="2900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mbria"/>
                <a:cs typeface="Cambria"/>
              </a:rPr>
              <a:t>Part IV: </a:t>
            </a:r>
            <a:r>
              <a:rPr lang="en-US" sz="2400" b="1" i="1" dirty="0" err="1" smtClean="0">
                <a:latin typeface="Cambria"/>
                <a:cs typeface="Cambria"/>
              </a:rPr>
              <a:t>Shoah</a:t>
            </a:r>
            <a:endParaRPr lang="en-US" sz="2400" b="1" i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944" y="2366210"/>
            <a:ext cx="3435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mbria"/>
                <a:cs typeface="Cambria"/>
              </a:rPr>
              <a:t>“Out of the Depths”</a:t>
            </a:r>
            <a:endParaRPr lang="en-US" sz="2000" b="1" dirty="0"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895" y="3181685"/>
            <a:ext cx="3189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mbria"/>
                <a:cs typeface="Cambria"/>
              </a:rPr>
              <a:t>Salvador Dali</a:t>
            </a:r>
            <a:endParaRPr lang="en-US" sz="16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09310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McKinney ISD</dc:creator>
  <cp:lastModifiedBy>McKinney ISD</cp:lastModifiedBy>
  <cp:revision>1</cp:revision>
  <dcterms:created xsi:type="dcterms:W3CDTF">2015-12-18T15:17:47Z</dcterms:created>
  <dcterms:modified xsi:type="dcterms:W3CDTF">2015-12-18T15:24:39Z</dcterms:modified>
</cp:coreProperties>
</file>