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421F-EF93-5B47-9876-7AE5A8AA0DFA}" type="datetimeFigureOut">
              <a:rPr lang="en-US" smtClean="0"/>
              <a:t>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9B09-B13E-8C4A-97E0-C09060C2A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421F-EF93-5B47-9876-7AE5A8AA0DFA}" type="datetimeFigureOut">
              <a:rPr lang="en-US" smtClean="0"/>
              <a:t>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9B09-B13E-8C4A-97E0-C09060C2A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421F-EF93-5B47-9876-7AE5A8AA0DFA}" type="datetimeFigureOut">
              <a:rPr lang="en-US" smtClean="0"/>
              <a:t>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9B09-B13E-8C4A-97E0-C09060C2A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421F-EF93-5B47-9876-7AE5A8AA0DFA}" type="datetimeFigureOut">
              <a:rPr lang="en-US" smtClean="0"/>
              <a:t>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9B09-B13E-8C4A-97E0-C09060C2A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421F-EF93-5B47-9876-7AE5A8AA0DFA}" type="datetimeFigureOut">
              <a:rPr lang="en-US" smtClean="0"/>
              <a:t>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9B09-B13E-8C4A-97E0-C09060C2A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421F-EF93-5B47-9876-7AE5A8AA0DFA}" type="datetimeFigureOut">
              <a:rPr lang="en-US" smtClean="0"/>
              <a:t>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9B09-B13E-8C4A-97E0-C09060C2A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421F-EF93-5B47-9876-7AE5A8AA0DFA}" type="datetimeFigureOut">
              <a:rPr lang="en-US" smtClean="0"/>
              <a:t>1/21/16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9B09-B13E-8C4A-97E0-C09060C2A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421F-EF93-5B47-9876-7AE5A8AA0DFA}" type="datetimeFigureOut">
              <a:rPr lang="en-US" smtClean="0"/>
              <a:t>1/21/16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9B09-B13E-8C4A-97E0-C09060C2A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421F-EF93-5B47-9876-7AE5A8AA0DFA}" type="datetimeFigureOut">
              <a:rPr lang="en-US" smtClean="0"/>
              <a:t>1/21/16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9B09-B13E-8C4A-97E0-C09060C2A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421F-EF93-5B47-9876-7AE5A8AA0DFA}" type="datetimeFigureOut">
              <a:rPr lang="en-US" smtClean="0"/>
              <a:t>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9B09-B13E-8C4A-97E0-C09060C2A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421F-EF93-5B47-9876-7AE5A8AA0DFA}" type="datetimeFigureOut">
              <a:rPr lang="en-US" smtClean="0"/>
              <a:t>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9B09-B13E-8C4A-97E0-C09060C2A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5421F-EF93-5B47-9876-7AE5A8AA0DFA}" type="datetimeFigureOut">
              <a:rPr lang="en-US" smtClean="0"/>
              <a:t>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69B09-B13E-8C4A-97E0-C09060C2A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408" y="1467592"/>
            <a:ext cx="8752155" cy="2528665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extrusionH="57150" contourW="6350" prstMaterial="plastic">
              <a:bevelT w="20320" h="20320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l"/>
            <a:r>
              <a:rPr lang="en-US" sz="4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66FF"/>
                </a:solidFill>
              </a:rPr>
              <a:t>A=Answer! Use words from the prompt to write the answer!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66FF"/>
                </a:solidFill>
              </a:rPr>
              <a:t/>
            </a:r>
            <a:b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66FF"/>
                </a:solidFill>
              </a:rPr>
            </a:br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en-US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en-US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780539"/>
            <a:ext cx="7658040" cy="243143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</a:rPr>
              <a:t>T=Text Evidence! Embed quotes </a:t>
            </a:r>
          </a:p>
          <a:p>
            <a:r>
              <a:rPr lang="en-U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</a:rPr>
              <a:t>with your own words!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</a:rPr>
              <a:t/>
            </a:r>
            <a:b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</a:rPr>
            </a:br>
            <a:endParaRPr lang="en-U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560445"/>
            <a:ext cx="9144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E=Explain! Ask yourself, “So what?” “How can this apply to humanity?” Begin this sentence with the words “When people…”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0337" y="145355"/>
            <a:ext cx="76340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ATE RESPONSES TO SAQ’S</a:t>
            </a:r>
            <a:endParaRPr lang="en-US" sz="54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86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138</TotalTime>
  <Words>62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Black</vt:lpstr>
      <vt:lpstr>A=Answer! Use words from the prompt to write the answer! 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A=Answer! Use words from the prompt to write the answer!   </dc:title>
  <dc:creator>McKinney ISD</dc:creator>
  <cp:lastModifiedBy>McKinney ISD</cp:lastModifiedBy>
  <cp:revision>4</cp:revision>
  <dcterms:created xsi:type="dcterms:W3CDTF">2016-01-21T16:52:54Z</dcterms:created>
  <dcterms:modified xsi:type="dcterms:W3CDTF">2016-01-21T19:11:17Z</dcterms:modified>
</cp:coreProperties>
</file>