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0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41805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286250" y="0"/>
            <a:ext cx="723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4358475" y="0"/>
            <a:ext cx="3853199" cy="51434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599" cy="214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accent5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rot="5400000">
            <a:off x="4550700" y="-498599"/>
            <a:ext cx="42600" cy="8455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199" cy="178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15867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Article Reflection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735509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dirty="0">
                <a:solidFill>
                  <a:srgbClr val="990000"/>
                </a:solidFill>
              </a:rPr>
              <a:t>ARTICLE REFLECTION</a:t>
            </a:r>
            <a:r>
              <a:rPr lang="en" dirty="0"/>
              <a:t>: </a:t>
            </a:r>
            <a:r>
              <a:rPr lang="en" sz="1400" dirty="0"/>
              <a:t>(COPY OF QUESTIONS IN SHARED CLASS FOLDER)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In your </a:t>
            </a:r>
            <a:r>
              <a:rPr lang="en" b="1" dirty="0">
                <a:solidFill>
                  <a:schemeClr val="accent5"/>
                </a:solidFill>
              </a:rPr>
              <a:t>SHARED GOOGLE FOLDER</a:t>
            </a:r>
            <a:r>
              <a:rPr lang="en" dirty="0"/>
              <a:t> with your </a:t>
            </a:r>
            <a:r>
              <a:rPr lang="en" b="1" dirty="0">
                <a:solidFill>
                  <a:schemeClr val="accent2"/>
                </a:solidFill>
              </a:rPr>
              <a:t>LAST NAME, FIRST NAME</a:t>
            </a:r>
            <a:r>
              <a:rPr lang="en" dirty="0"/>
              <a:t>, create a new </a:t>
            </a:r>
            <a:r>
              <a:rPr lang="en" b="1" dirty="0">
                <a:solidFill>
                  <a:schemeClr val="accent3"/>
                </a:solidFill>
              </a:rPr>
              <a:t>GOOGLE DOC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Answer all of the following questions in </a:t>
            </a:r>
            <a:r>
              <a:rPr lang="en" b="1" dirty="0">
                <a:solidFill>
                  <a:schemeClr val="accent4"/>
                </a:solidFill>
              </a:rPr>
              <a:t>COMPLETE SENTENCES (meaning </a:t>
            </a:r>
            <a:r>
              <a:rPr lang="en" b="1" u="sng" dirty="0">
                <a:solidFill>
                  <a:schemeClr val="accent4"/>
                </a:solidFill>
              </a:rPr>
              <a:t>more than one</a:t>
            </a:r>
            <a:r>
              <a:rPr lang="en" b="1" dirty="0">
                <a:solidFill>
                  <a:schemeClr val="accent4"/>
                </a:solidFill>
              </a:rPr>
              <a:t>)</a:t>
            </a:r>
            <a:r>
              <a:rPr lang="en" dirty="0"/>
              <a:t>!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How much did you know about the subject before we started?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What is the Author’s Purpose for writing this article?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Did you like or dislike this article? Why? What did you learn from this article?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What personal/thematic connections can you make? 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What does it say about humanity?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What were the most helpful strategies when analyzing the article?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If you could change the title of the article, what would it be? Why?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What events would have changed this event?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If you were given the opportunity to climb Mt. Everest, would you take it or not? Why?</a:t>
            </a:r>
          </a:p>
          <a:p>
            <a:pPr marL="1371600" lvl="2" indent="-228600" rtl="0">
              <a:lnSpc>
                <a:spcPct val="145454"/>
              </a:lnSpc>
              <a:spcBef>
                <a:spcPts val="0"/>
              </a:spcBef>
              <a:spcAft>
                <a:spcPts val="0"/>
              </a:spcAft>
              <a:buSzPct val="100000"/>
              <a:buFont typeface="Architects Daughter"/>
            </a:pPr>
            <a:r>
              <a:rPr lang="en" sz="1200" dirty="0">
                <a:latin typeface="Architects Daughter"/>
                <a:ea typeface="Architects Daughter"/>
                <a:cs typeface="Architects Daughter"/>
                <a:sym typeface="Architects Daughter"/>
              </a:rPr>
              <a:t>Would you recommend this article to someone else to read? Why?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171</Words>
  <Application>Microsoft Macintosh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pop</vt:lpstr>
      <vt:lpstr>Article Reflection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Reflection </dc:title>
  <cp:lastModifiedBy>McKinney ISD</cp:lastModifiedBy>
  <cp:revision>2</cp:revision>
  <dcterms:modified xsi:type="dcterms:W3CDTF">2015-10-22T14:33:48Z</dcterms:modified>
</cp:coreProperties>
</file>