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Average"/>
      <p:regular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Oswald-regular.fntdata"/><Relationship Id="rId27" Type="http://schemas.openxmlformats.org/officeDocument/2006/relationships/font" Target="fonts/Averag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swa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youtu.be/F39CYBE6-Kg" TargetMode="External"/><Relationship Id="rId4" Type="http://schemas.openxmlformats.org/officeDocument/2006/relationships/hyperlink" Target="https://youtu.be/F39CYBE6-Kg" TargetMode="External"/><Relationship Id="rId5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BSLvjZD0LLU" TargetMode="External"/><Relationship Id="rId4" Type="http://schemas.openxmlformats.org/officeDocument/2006/relationships/image" Target="../media/image20.jpg"/><Relationship Id="rId5" Type="http://schemas.openxmlformats.org/officeDocument/2006/relationships/image" Target="../media/image2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g"/><Relationship Id="rId4" Type="http://schemas.openxmlformats.org/officeDocument/2006/relationships/image" Target="../media/image36.jpg"/><Relationship Id="rId5" Type="http://schemas.openxmlformats.org/officeDocument/2006/relationships/image" Target="../media/image29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jpg"/><Relationship Id="rId4" Type="http://schemas.openxmlformats.org/officeDocument/2006/relationships/image" Target="../media/image3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x3ErWNBX9Rc" TargetMode="External"/><Relationship Id="rId4" Type="http://schemas.openxmlformats.org/officeDocument/2006/relationships/image" Target="../media/image05.jpg"/><Relationship Id="rId5" Type="http://schemas.openxmlformats.org/officeDocument/2006/relationships/image" Target="../media/image2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youtu.be/AftvENnn37w" TargetMode="External"/><Relationship Id="rId4" Type="http://schemas.openxmlformats.org/officeDocument/2006/relationships/hyperlink" Target="https://youtu.be/AftvENnn37w" TargetMode="External"/><Relationship Id="rId5" Type="http://schemas.openxmlformats.org/officeDocument/2006/relationships/image" Target="../media/image10.jpg"/><Relationship Id="rId6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tu.be/tgO03BFtvSc" TargetMode="External"/><Relationship Id="rId4" Type="http://schemas.openxmlformats.org/officeDocument/2006/relationships/image" Target="../media/image03.jpg"/><Relationship Id="rId5" Type="http://schemas.openxmlformats.org/officeDocument/2006/relationships/image" Target="../media/image01.jpg"/><Relationship Id="rId6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4R7O2A8R63A" TargetMode="External"/><Relationship Id="rId4" Type="http://schemas.openxmlformats.org/officeDocument/2006/relationships/image" Target="../media/image0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youtu.be/IakulTGwc0U" TargetMode="External"/><Relationship Id="rId4" Type="http://schemas.openxmlformats.org/officeDocument/2006/relationships/image" Target="../media/image04.jpg"/><Relationship Id="rId5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vpVZS5nTxh8" TargetMode="External"/><Relationship Id="rId4" Type="http://schemas.openxmlformats.org/officeDocument/2006/relationships/image" Target="../media/image09.jp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outu.be/4sj1MT05lAA" TargetMode="External"/><Relationship Id="rId4" Type="http://schemas.openxmlformats.org/officeDocument/2006/relationships/image" Target="../media/image16.jpg"/><Relationship Id="rId5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Shakespeare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Movies you didn’t know were based off his plays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b="13926" l="15207" r="3072" t="0"/>
          <a:stretch/>
        </p:blipFill>
        <p:spPr>
          <a:xfrm>
            <a:off x="6369549" y="93249"/>
            <a:ext cx="2690088" cy="213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Hamlet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u="sng">
                <a:solidFill>
                  <a:schemeClr val="hlink"/>
                </a:solidFill>
                <a:hlinkClick r:id="rId3"/>
              </a:rPr>
              <a:t>Hamlet</a:t>
            </a:r>
            <a:r>
              <a:rPr lang="en" u="sng">
                <a:solidFill>
                  <a:schemeClr val="hlink"/>
                </a:solidFill>
                <a:hlinkClick r:id="rId4"/>
              </a:rPr>
              <a:t> (2000)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9307" y="319150"/>
            <a:ext cx="3108549" cy="45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Hamlet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Sons of Anarchy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14500"/>
            <a:ext cx="4730625" cy="318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8398" y="402387"/>
            <a:ext cx="3061199" cy="433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Twelfth Night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608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u="sng">
                <a:solidFill>
                  <a:schemeClr val="hlink"/>
                </a:solidFill>
                <a:hlinkClick r:id="rId3"/>
              </a:rPr>
              <a:t>She’s the Man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275" y="1682952"/>
            <a:ext cx="4622525" cy="30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9550" y="368799"/>
            <a:ext cx="3157924" cy="234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Othello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O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475" y="1771325"/>
            <a:ext cx="257175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4000" y="309550"/>
            <a:ext cx="321945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Titus	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Titus</a:t>
            </a:r>
            <a:r>
              <a:rPr lang="en"/>
              <a:t> (1999)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1" y="445027"/>
            <a:ext cx="3087899" cy="434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900" y="2096650"/>
            <a:ext cx="3834474" cy="163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William Shakespeare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Shakespeare In Love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7550" y="1704975"/>
            <a:ext cx="4457700" cy="29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1725" y="1395525"/>
            <a:ext cx="4856000" cy="35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837" y="84287"/>
            <a:ext cx="3838575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9225" y="-39125"/>
            <a:ext cx="4041499" cy="541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7500" y="140524"/>
            <a:ext cx="5068425" cy="27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3700" y="3249167"/>
            <a:ext cx="4974399" cy="1698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1567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Shakespearean Lingo - Can you guess what they’re saying?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3866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86674"/>
            <a:ext cx="2579452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1980" y="1386675"/>
            <a:ext cx="247031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Without Shakespeare, these books would have different titles: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4422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i="1" lang="en"/>
              <a:t>Infinite Jest </a:t>
            </a:r>
            <a:r>
              <a:rPr lang="en"/>
              <a:t>by David Foster Wallace</a:t>
            </a:r>
          </a:p>
          <a:p>
            <a:pPr indent="-228600" lvl="0" marL="457200" rtl="0">
              <a:spcBef>
                <a:spcPts val="0"/>
              </a:spcBef>
            </a:pPr>
            <a:r>
              <a:rPr i="1" lang="en"/>
              <a:t>The Sound and the Fury  </a:t>
            </a:r>
            <a:r>
              <a:rPr lang="en"/>
              <a:t>by William Faulkner</a:t>
            </a:r>
          </a:p>
          <a:p>
            <a:pPr indent="-228600" lvl="0" marL="457200" rtl="0">
              <a:spcBef>
                <a:spcPts val="0"/>
              </a:spcBef>
            </a:pPr>
            <a:r>
              <a:rPr i="1" lang="en"/>
              <a:t>Brave New World </a:t>
            </a:r>
            <a:r>
              <a:rPr lang="en"/>
              <a:t>by Aldous Huxley</a:t>
            </a:r>
          </a:p>
          <a:p>
            <a:pPr indent="-228600" lvl="0" marL="457200" rtl="0">
              <a:spcBef>
                <a:spcPts val="0"/>
              </a:spcBef>
            </a:pPr>
            <a:r>
              <a:rPr i="1" lang="en"/>
              <a:t>The Fault in our Stars </a:t>
            </a:r>
            <a:r>
              <a:rPr lang="en"/>
              <a:t>by John Green</a:t>
            </a:r>
          </a:p>
          <a:p>
            <a:pPr indent="-228600" lvl="0" marL="457200" rtl="0">
              <a:spcBef>
                <a:spcPts val="0"/>
              </a:spcBef>
            </a:pPr>
            <a:r>
              <a:rPr i="1" lang="en"/>
              <a:t>Something Wicked This Way Comes </a:t>
            </a:r>
            <a:r>
              <a:rPr lang="en"/>
              <a:t>by Ray Bradbury</a:t>
            </a:r>
          </a:p>
          <a:p>
            <a:pPr indent="-228600" lvl="0" marL="457200" rtl="0">
              <a:spcBef>
                <a:spcPts val="0"/>
              </a:spcBef>
            </a:pPr>
            <a:r>
              <a:rPr i="1" lang="en"/>
              <a:t>The Ides of March </a:t>
            </a:r>
            <a:r>
              <a:rPr lang="en"/>
              <a:t>by Thornton Wilder</a:t>
            </a:r>
          </a:p>
          <a:p>
            <a:pPr indent="-228600" lvl="0" marL="457200" rtl="0">
              <a:spcBef>
                <a:spcPts val="0"/>
              </a:spcBef>
            </a:pPr>
            <a:r>
              <a:rPr i="1" lang="en"/>
              <a:t>Double, Double </a:t>
            </a:r>
            <a:r>
              <a:rPr lang="en"/>
              <a:t>by Ellery Queen</a:t>
            </a:r>
          </a:p>
          <a:p>
            <a:pPr indent="-228600" lvl="0" marL="457200" rtl="0">
              <a:spcBef>
                <a:spcPts val="0"/>
              </a:spcBef>
            </a:pPr>
            <a:r>
              <a:rPr i="1" lang="en"/>
              <a:t>Full Circle </a:t>
            </a:r>
            <a:r>
              <a:rPr lang="en"/>
              <a:t>by Peter Straub</a:t>
            </a:r>
          </a:p>
          <a:p>
            <a:pPr indent="-228600" lvl="0" marL="457200" rtl="0">
              <a:spcBef>
                <a:spcPts val="0"/>
              </a:spcBef>
            </a:pPr>
            <a:r>
              <a:rPr i="1" lang="en"/>
              <a:t>All That Glitters </a:t>
            </a:r>
            <a:r>
              <a:rPr lang="en"/>
              <a:t>by Frances Keyes</a:t>
            </a:r>
          </a:p>
          <a:p>
            <a:pPr indent="-228600" lvl="0" marL="457200" rtl="0">
              <a:spcBef>
                <a:spcPts val="0"/>
              </a:spcBef>
            </a:pPr>
            <a:r>
              <a:rPr i="1" lang="en"/>
              <a:t>Not So Deep as a Well </a:t>
            </a:r>
            <a:r>
              <a:rPr lang="en"/>
              <a:t>by Dorothy Parker</a:t>
            </a:r>
          </a:p>
          <a:p>
            <a:pPr indent="-228600" lvl="0" marL="457200" rtl="0">
              <a:spcBef>
                <a:spcPts val="0"/>
              </a:spcBef>
            </a:pPr>
            <a:r>
              <a:rPr i="1" lang="en"/>
              <a:t>In Cold Blood </a:t>
            </a:r>
            <a:r>
              <a:rPr lang="en"/>
              <a:t>by Truman Capote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Romeo &amp; Juliet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u="sng">
                <a:solidFill>
                  <a:schemeClr val="hlink"/>
                </a:solidFill>
                <a:hlinkClick r:id="rId3"/>
              </a:rPr>
              <a:t>Warm Bodies 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7924" y="187037"/>
            <a:ext cx="3214575" cy="476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99" y="1761150"/>
            <a:ext cx="4842498" cy="311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5350" y="385100"/>
            <a:ext cx="4373299" cy="437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79750"/>
            <a:ext cx="8954825" cy="497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62" y="268025"/>
            <a:ext cx="8143875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Romeo and Juliet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u="sng">
                <a:solidFill>
                  <a:schemeClr val="hlink"/>
                </a:solidFill>
                <a:hlinkClick r:id="rId3"/>
              </a:rPr>
              <a:t>Romeo and Juliet </a:t>
            </a:r>
            <a:r>
              <a:rPr lang="en" u="sng">
                <a:solidFill>
                  <a:schemeClr val="hlink"/>
                </a:solidFill>
                <a:hlinkClick r:id="rId4"/>
              </a:rPr>
              <a:t>(1996)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6326" y="445027"/>
            <a:ext cx="2037850" cy="306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925" y="2036375"/>
            <a:ext cx="5854975" cy="265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Romeo and Juliet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u="sng">
                <a:solidFill>
                  <a:schemeClr val="hlink"/>
                </a:solidFill>
                <a:hlinkClick r:id="rId3"/>
              </a:rPr>
              <a:t>Gnomeo &amp; Juliet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375" y="2044737"/>
            <a:ext cx="1809750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7800" y="378850"/>
            <a:ext cx="4304724" cy="21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4125" y="2716949"/>
            <a:ext cx="4152126" cy="224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Romeo &amp; Juliet	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u="sng">
                <a:solidFill>
                  <a:schemeClr val="hlink"/>
                </a:solidFill>
                <a:hlinkClick r:id="rId3"/>
              </a:rPr>
              <a:t>Romeo Must Die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0474" y="346024"/>
            <a:ext cx="3232774" cy="445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Romeo &amp; Juliet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u="sng">
                <a:solidFill>
                  <a:schemeClr val="hlink"/>
                </a:solidFill>
                <a:hlinkClick r:id="rId3"/>
              </a:rPr>
              <a:t>West Side Story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100" y="1915028"/>
            <a:ext cx="4079224" cy="189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5105" y="1647892"/>
            <a:ext cx="3644989" cy="242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Taming of the Shrew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u="sng">
                <a:solidFill>
                  <a:schemeClr val="hlink"/>
                </a:solidFill>
                <a:hlinkClick r:id="rId3"/>
              </a:rPr>
              <a:t>10 Things I Hate About You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4975" y="784250"/>
            <a:ext cx="2665925" cy="357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050" y="1822772"/>
            <a:ext cx="5041049" cy="286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Taming of the Shrew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>
                <a:solidFill>
                  <a:srgbClr val="FFFFFF"/>
                </a:solidFill>
              </a:rPr>
              <a:t>Deliver Us From Eva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175" y="1817325"/>
            <a:ext cx="2857500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2662" y="762600"/>
            <a:ext cx="4619625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Hamlet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u="sng">
                <a:solidFill>
                  <a:schemeClr val="hlink"/>
                </a:solidFill>
                <a:hlinkClick r:id="rId3"/>
              </a:rPr>
              <a:t>Lion King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6050" y="445025"/>
            <a:ext cx="5466239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175" y="1819202"/>
            <a:ext cx="2291624" cy="282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