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A324A7D-97A9-DA49-9137-E60B7E18D8F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521EAC7-F853-FB4A-A3C6-E89848F13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4 at 10.0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7" y="54071"/>
            <a:ext cx="5410748" cy="6682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4050" y="580929"/>
            <a:ext cx="308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Hector and Andromache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23512" y="2188616"/>
            <a:ext cx="318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Artist: </a:t>
            </a:r>
          </a:p>
          <a:p>
            <a:pPr algn="ctr"/>
            <a:r>
              <a:rPr lang="en-US" sz="2800" dirty="0" smtClean="0"/>
              <a:t>Giorgio de Chirico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209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4 at 10.0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5" y="134321"/>
            <a:ext cx="7951955" cy="5445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182" y="5579618"/>
            <a:ext cx="7715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/>
              <a:t>Hector Taking Leave of Andromache</a:t>
            </a:r>
            <a:endParaRPr lang="en-US" sz="3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1783" y="6133616"/>
            <a:ext cx="618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Artist: Angelica Kauffmann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78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4 at 10.0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1"/>
            <a:ext cx="4818790" cy="6803929"/>
          </a:xfrm>
          <a:prstGeom prst="rect">
            <a:avLst/>
          </a:prstGeom>
        </p:spPr>
      </p:pic>
      <p:pic>
        <p:nvPicPr>
          <p:cNvPr id="5" name="Picture 4" descr="Screen Shot 2014-10-14 at 10.06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7" y="0"/>
            <a:ext cx="50588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66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72</TotalTime>
  <Words>17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Elemental</vt:lpstr>
      <vt:lpstr>PowerPoint Presentation</vt:lpstr>
      <vt:lpstr>PowerPoint Presentation</vt:lpstr>
      <vt:lpstr>PowerPoint Presentation</vt:lpstr>
    </vt:vector>
  </TitlesOfParts>
  <Company>McKinney Boyd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Kingston</dc:creator>
  <cp:lastModifiedBy>McKinney ISD</cp:lastModifiedBy>
  <cp:revision>3</cp:revision>
  <dcterms:created xsi:type="dcterms:W3CDTF">2014-10-14T19:39:52Z</dcterms:created>
  <dcterms:modified xsi:type="dcterms:W3CDTF">2014-10-24T13:51:36Z</dcterms:modified>
</cp:coreProperties>
</file>